
<file path=[Content_Types].xml><?xml version="1.0" encoding="utf-8"?>
<Types xmlns="http://schemas.openxmlformats.org/package/2006/content-types">
  <Default Extension="xml" ContentType="application/xml"/>
  <Default Extension="jpg" ContentType="image/jpeg"/>
  <Default Extension="mp3" ContentType="audio/unknown"/>
  <Default Extension="jpeg" ContentType="image/jpeg"/>
  <Default Extension="rels" ContentType="application/vnd.openxmlformats-package.relationships+xml"/>
  <Default Extension="wdp" ContentType="image/vnd.ms-photo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1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2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4" r:id="rId1"/>
  </p:sldMasterIdLst>
  <p:notesMasterIdLst>
    <p:notesMasterId r:id="rId3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6" r:id="rId30"/>
    <p:sldId id="287" r:id="rId31"/>
  </p:sldIdLst>
  <p:sldSz cx="9144000" cy="5143500" type="screen16x9"/>
  <p:notesSz cx="6858000" cy="9144000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887FF"/>
    <a:srgbClr val="FF25A7"/>
    <a:srgbClr val="F43AFF"/>
    <a:srgbClr val="EBE247"/>
    <a:srgbClr val="F586FF"/>
    <a:srgbClr val="96DF21"/>
    <a:srgbClr val="D25C52"/>
    <a:srgbClr val="FF2715"/>
    <a:srgbClr val="2DACFF"/>
    <a:srgbClr val="42B5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90651C3A-4460-11DB-9652-00E08161165F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95" d="100"/>
          <a:sy n="95" d="100"/>
        </p:scale>
        <p:origin x="-1040" y="-10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notesMaster" Target="notesMasters/notesMaster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printerSettings" Target="printerSettings/printerSettings1.bin"/><Relationship Id="rId34" Type="http://schemas.openxmlformats.org/officeDocument/2006/relationships/presProps" Target="presProps.xml"/><Relationship Id="rId35" Type="http://schemas.openxmlformats.org/officeDocument/2006/relationships/viewProps" Target="viewProps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 noRot="1" noChangeAspect="1"/>
          </p:cNvSpPr>
          <p:nvPr>
            <p:ph type="sldImg" idx="2"/>
          </p:nvPr>
        </p:nvSpPr>
        <p:spPr>
          <a:xfrm>
            <a:off x="381187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" name="Shape 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>
              <a:spcBef>
                <a:spcPts val="0"/>
              </a:spcBef>
              <a:defRPr sz="1100"/>
            </a:lvl1pPr>
            <a:lvl2pPr>
              <a:spcBef>
                <a:spcPts val="0"/>
              </a:spcBef>
              <a:defRPr sz="1100"/>
            </a:lvl2pPr>
            <a:lvl3pPr>
              <a:spcBef>
                <a:spcPts val="0"/>
              </a:spcBef>
              <a:defRPr sz="1100"/>
            </a:lvl3pPr>
            <a:lvl4pPr>
              <a:spcBef>
                <a:spcPts val="0"/>
              </a:spcBef>
              <a:defRPr sz="1100"/>
            </a:lvl4pPr>
            <a:lvl5pPr>
              <a:spcBef>
                <a:spcPts val="0"/>
              </a:spcBef>
              <a:defRPr sz="1100"/>
            </a:lvl5pPr>
            <a:lvl6pPr>
              <a:spcBef>
                <a:spcPts val="0"/>
              </a:spcBef>
              <a:defRPr sz="1100"/>
            </a:lvl6pPr>
            <a:lvl7pPr>
              <a:spcBef>
                <a:spcPts val="0"/>
              </a:spcBef>
              <a:defRPr sz="1100"/>
            </a:lvl7pPr>
            <a:lvl8pPr>
              <a:spcBef>
                <a:spcPts val="0"/>
              </a:spcBef>
              <a:defRPr sz="1100"/>
            </a:lvl8pPr>
            <a:lvl9pPr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30260132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hape 2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6" name="Shape 2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84" name="Shape 8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9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1" name="Shape 9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Shape 9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6" name="Shape 9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3" name="Shape 3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0" name="Shape 4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7" name="Shape 4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4" name="Shape 5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1" name="Shape 6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8" name="Shape 6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>
            <a:spLocks noGrp="1" noRot="1" noChangeAspect="1"/>
          </p:cNvSpPr>
          <p:nvPr>
            <p:ph type="sldImg" idx="2"/>
          </p:nvPr>
        </p:nvSpPr>
        <p:spPr>
          <a:xfrm>
            <a:off x="381187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2" name="Shape 7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Shape 7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8" name="Shape 7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 txBox="1">
            <a:spLocks noGrp="1"/>
          </p:cNvSpPr>
          <p:nvPr>
            <p:ph type="subTitle" idx="1"/>
          </p:nvPr>
        </p:nvSpPr>
        <p:spPr>
          <a:xfrm>
            <a:off x="685800" y="2840053"/>
            <a:ext cx="7772400" cy="784799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algn="ctr">
              <a:spcBef>
                <a:spcPts val="0"/>
              </a:spcBef>
              <a:buClr>
                <a:schemeClr val="lt2"/>
              </a:buClr>
              <a:buNone/>
              <a:defRPr>
                <a:solidFill>
                  <a:schemeClr val="lt2"/>
                </a:solidFill>
              </a:defRPr>
            </a:lvl1pPr>
            <a:lvl2pPr algn="ctr">
              <a:spcBef>
                <a:spcPts val="0"/>
              </a:spcBef>
              <a:buClr>
                <a:schemeClr val="lt2"/>
              </a:buClr>
              <a:buSzPct val="100000"/>
              <a:buNone/>
              <a:defRPr sz="3000">
                <a:solidFill>
                  <a:schemeClr val="lt2"/>
                </a:solidFill>
              </a:defRPr>
            </a:lvl2pPr>
            <a:lvl3pPr algn="ctr">
              <a:spcBef>
                <a:spcPts val="0"/>
              </a:spcBef>
              <a:buClr>
                <a:schemeClr val="lt2"/>
              </a:buClr>
              <a:buSzPct val="100000"/>
              <a:buNone/>
              <a:defRPr sz="3000">
                <a:solidFill>
                  <a:schemeClr val="lt2"/>
                </a:solidFill>
              </a:defRPr>
            </a:lvl3pPr>
            <a:lvl4pPr algn="ctr">
              <a:spcBef>
                <a:spcPts val="0"/>
              </a:spcBef>
              <a:buClr>
                <a:schemeClr val="lt2"/>
              </a:buClr>
              <a:buSzPct val="100000"/>
              <a:buNone/>
              <a:defRPr sz="3000">
                <a:solidFill>
                  <a:schemeClr val="lt2"/>
                </a:solidFill>
              </a:defRPr>
            </a:lvl4pPr>
            <a:lvl5pPr algn="ctr">
              <a:spcBef>
                <a:spcPts val="0"/>
              </a:spcBef>
              <a:buClr>
                <a:schemeClr val="lt2"/>
              </a:buClr>
              <a:buSzPct val="100000"/>
              <a:buNone/>
              <a:defRPr sz="3000">
                <a:solidFill>
                  <a:schemeClr val="lt2"/>
                </a:solidFill>
              </a:defRPr>
            </a:lvl5pPr>
            <a:lvl6pPr algn="ctr">
              <a:spcBef>
                <a:spcPts val="0"/>
              </a:spcBef>
              <a:buClr>
                <a:schemeClr val="lt2"/>
              </a:buClr>
              <a:buSzPct val="100000"/>
              <a:buNone/>
              <a:defRPr sz="3000">
                <a:solidFill>
                  <a:schemeClr val="lt2"/>
                </a:solidFill>
              </a:defRPr>
            </a:lvl6pPr>
            <a:lvl7pPr algn="ctr">
              <a:spcBef>
                <a:spcPts val="0"/>
              </a:spcBef>
              <a:buClr>
                <a:schemeClr val="lt2"/>
              </a:buClr>
              <a:buSzPct val="100000"/>
              <a:buNone/>
              <a:defRPr sz="3000">
                <a:solidFill>
                  <a:schemeClr val="lt2"/>
                </a:solidFill>
              </a:defRPr>
            </a:lvl7pPr>
            <a:lvl8pPr algn="ctr">
              <a:spcBef>
                <a:spcPts val="0"/>
              </a:spcBef>
              <a:buClr>
                <a:schemeClr val="lt2"/>
              </a:buClr>
              <a:buSzPct val="100000"/>
              <a:buNone/>
              <a:defRPr sz="3000">
                <a:solidFill>
                  <a:schemeClr val="lt2"/>
                </a:solidFill>
              </a:defRPr>
            </a:lvl8pPr>
            <a:lvl9pPr algn="ctr">
              <a:spcBef>
                <a:spcPts val="0"/>
              </a:spcBef>
              <a:buClr>
                <a:schemeClr val="lt2"/>
              </a:buClr>
              <a:buSzPct val="100000"/>
              <a:buNone/>
              <a:defRPr sz="3000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9" name="Shape 9"/>
          <p:cNvSpPr txBox="1">
            <a:spLocks noGrp="1"/>
          </p:cNvSpPr>
          <p:nvPr>
            <p:ph type="ctrTitle"/>
          </p:nvPr>
        </p:nvSpPr>
        <p:spPr>
          <a:xfrm>
            <a:off x="685800" y="1583342"/>
            <a:ext cx="7772400" cy="1159799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algn="ctr">
              <a:spcBef>
                <a:spcPts val="0"/>
              </a:spcBef>
              <a:buSzPct val="100000"/>
              <a:defRPr sz="4800"/>
            </a:lvl1pPr>
            <a:lvl2pPr algn="ctr">
              <a:spcBef>
                <a:spcPts val="0"/>
              </a:spcBef>
              <a:buSzPct val="100000"/>
              <a:defRPr sz="4800"/>
            </a:lvl2pPr>
            <a:lvl3pPr algn="ctr">
              <a:spcBef>
                <a:spcPts val="0"/>
              </a:spcBef>
              <a:buSzPct val="100000"/>
              <a:defRPr sz="4800"/>
            </a:lvl3pPr>
            <a:lvl4pPr algn="ctr">
              <a:spcBef>
                <a:spcPts val="0"/>
              </a:spcBef>
              <a:buSzPct val="100000"/>
              <a:defRPr sz="4800"/>
            </a:lvl4pPr>
            <a:lvl5pPr algn="ctr">
              <a:spcBef>
                <a:spcPts val="0"/>
              </a:spcBef>
              <a:buSzPct val="100000"/>
              <a:defRPr sz="4800"/>
            </a:lvl5pPr>
            <a:lvl6pPr algn="ctr">
              <a:spcBef>
                <a:spcPts val="0"/>
              </a:spcBef>
              <a:buSzPct val="100000"/>
              <a:defRPr sz="4800"/>
            </a:lvl6pPr>
            <a:lvl7pPr algn="ctr">
              <a:spcBef>
                <a:spcPts val="0"/>
              </a:spcBef>
              <a:buSzPct val="100000"/>
              <a:defRPr sz="4800"/>
            </a:lvl7pPr>
            <a:lvl8pPr algn="ctr">
              <a:spcBef>
                <a:spcPts val="0"/>
              </a:spcBef>
              <a:buSzPct val="100000"/>
              <a:defRPr sz="4800"/>
            </a:lvl8pPr>
            <a:lvl9pPr algn="ctr">
              <a:spcBef>
                <a:spcPts val="0"/>
              </a:spcBef>
              <a:buSzPct val="100000"/>
              <a:defRPr sz="4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725699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and Two Columns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3994500" cy="3725699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body" idx="2"/>
          </p:nvPr>
        </p:nvSpPr>
        <p:spPr>
          <a:xfrm>
            <a:off x="4692273" y="1200150"/>
            <a:ext cx="3994500" cy="3725699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 txBox="1">
            <a:spLocks noGrp="1"/>
          </p:cNvSpPr>
          <p:nvPr>
            <p:ph type="body" idx="1"/>
          </p:nvPr>
        </p:nvSpPr>
        <p:spPr>
          <a:xfrm>
            <a:off x="457200" y="4406309"/>
            <a:ext cx="8229600" cy="519599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algn="ctr">
              <a:spcBef>
                <a:spcPts val="0"/>
              </a:spcBef>
              <a:buSzPct val="100000"/>
              <a:buNone/>
              <a:defRPr sz="1800"/>
            </a:lvl1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dk2"/>
            </a:gs>
            <a:gs pos="100000">
              <a:schemeClr val="dk1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>
              <a:spcBef>
                <a:spcPts val="0"/>
              </a:spcBef>
              <a:buClr>
                <a:schemeClr val="lt1"/>
              </a:buClr>
              <a:buSzPct val="100000"/>
              <a:buNone/>
              <a:defRPr sz="3600" b="1">
                <a:solidFill>
                  <a:schemeClr val="lt1"/>
                </a:solidFill>
              </a:defRPr>
            </a:lvl1pPr>
            <a:lvl2pPr>
              <a:spcBef>
                <a:spcPts val="0"/>
              </a:spcBef>
              <a:buClr>
                <a:schemeClr val="lt1"/>
              </a:buClr>
              <a:buSzPct val="100000"/>
              <a:buNone/>
              <a:defRPr sz="3600" b="1">
                <a:solidFill>
                  <a:schemeClr val="lt1"/>
                </a:solidFill>
              </a:defRPr>
            </a:lvl2pPr>
            <a:lvl3pPr>
              <a:spcBef>
                <a:spcPts val="0"/>
              </a:spcBef>
              <a:buClr>
                <a:schemeClr val="lt1"/>
              </a:buClr>
              <a:buSzPct val="100000"/>
              <a:buNone/>
              <a:defRPr sz="3600" b="1">
                <a:solidFill>
                  <a:schemeClr val="lt1"/>
                </a:solidFill>
              </a:defRPr>
            </a:lvl3pPr>
            <a:lvl4pPr>
              <a:spcBef>
                <a:spcPts val="0"/>
              </a:spcBef>
              <a:buClr>
                <a:schemeClr val="lt1"/>
              </a:buClr>
              <a:buSzPct val="100000"/>
              <a:buNone/>
              <a:defRPr sz="3600" b="1">
                <a:solidFill>
                  <a:schemeClr val="lt1"/>
                </a:solidFill>
              </a:defRPr>
            </a:lvl4pPr>
            <a:lvl5pPr>
              <a:spcBef>
                <a:spcPts val="0"/>
              </a:spcBef>
              <a:buClr>
                <a:schemeClr val="lt1"/>
              </a:buClr>
              <a:buSzPct val="100000"/>
              <a:buNone/>
              <a:defRPr sz="3600" b="1">
                <a:solidFill>
                  <a:schemeClr val="lt1"/>
                </a:solidFill>
              </a:defRPr>
            </a:lvl5pPr>
            <a:lvl6pPr>
              <a:spcBef>
                <a:spcPts val="0"/>
              </a:spcBef>
              <a:buClr>
                <a:schemeClr val="lt1"/>
              </a:buClr>
              <a:buSzPct val="100000"/>
              <a:buNone/>
              <a:defRPr sz="3600" b="1">
                <a:solidFill>
                  <a:schemeClr val="lt1"/>
                </a:solidFill>
              </a:defRPr>
            </a:lvl6pPr>
            <a:lvl7pPr>
              <a:spcBef>
                <a:spcPts val="0"/>
              </a:spcBef>
              <a:buClr>
                <a:schemeClr val="lt1"/>
              </a:buClr>
              <a:buSzPct val="100000"/>
              <a:buNone/>
              <a:defRPr sz="3600" b="1">
                <a:solidFill>
                  <a:schemeClr val="lt1"/>
                </a:solidFill>
              </a:defRPr>
            </a:lvl7pPr>
            <a:lvl8pPr>
              <a:spcBef>
                <a:spcPts val="0"/>
              </a:spcBef>
              <a:buClr>
                <a:schemeClr val="lt1"/>
              </a:buClr>
              <a:buSzPct val="100000"/>
              <a:buNone/>
              <a:defRPr sz="3600" b="1">
                <a:solidFill>
                  <a:schemeClr val="lt1"/>
                </a:solidFill>
              </a:defRPr>
            </a:lvl8pPr>
            <a:lvl9pPr>
              <a:spcBef>
                <a:spcPts val="0"/>
              </a:spcBef>
              <a:buClr>
                <a:schemeClr val="lt1"/>
              </a:buClr>
              <a:buSzPct val="100000"/>
              <a:buNone/>
              <a:defRPr sz="3600" b="1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7256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>
              <a:spcBef>
                <a:spcPts val="600"/>
              </a:spcBef>
              <a:buClr>
                <a:schemeClr val="lt1"/>
              </a:buClr>
              <a:buSzPct val="100000"/>
              <a:defRPr sz="3000">
                <a:solidFill>
                  <a:schemeClr val="lt1"/>
                </a:solidFill>
              </a:defRPr>
            </a:lvl1pPr>
            <a:lvl2pPr>
              <a:spcBef>
                <a:spcPts val="480"/>
              </a:spcBef>
              <a:buClr>
                <a:schemeClr val="lt1"/>
              </a:buClr>
              <a:buSzPct val="100000"/>
              <a:defRPr sz="2400">
                <a:solidFill>
                  <a:schemeClr val="lt1"/>
                </a:solidFill>
              </a:defRPr>
            </a:lvl2pPr>
            <a:lvl3pPr>
              <a:spcBef>
                <a:spcPts val="480"/>
              </a:spcBef>
              <a:buClr>
                <a:schemeClr val="lt1"/>
              </a:buClr>
              <a:buSzPct val="100000"/>
              <a:defRPr sz="2400">
                <a:solidFill>
                  <a:schemeClr val="lt1"/>
                </a:solidFill>
              </a:defRPr>
            </a:lvl3pPr>
            <a:lvl4pPr>
              <a:spcBef>
                <a:spcPts val="360"/>
              </a:spcBef>
              <a:buClr>
                <a:schemeClr val="lt1"/>
              </a:buClr>
              <a:buSzPct val="100000"/>
              <a:defRPr sz="1800">
                <a:solidFill>
                  <a:schemeClr val="lt1"/>
                </a:solidFill>
              </a:defRPr>
            </a:lvl4pPr>
            <a:lvl5pPr>
              <a:spcBef>
                <a:spcPts val="360"/>
              </a:spcBef>
              <a:buClr>
                <a:schemeClr val="lt1"/>
              </a:buClr>
              <a:buSzPct val="100000"/>
              <a:defRPr sz="1800">
                <a:solidFill>
                  <a:schemeClr val="lt1"/>
                </a:solidFill>
              </a:defRPr>
            </a:lvl5pPr>
            <a:lvl6pPr>
              <a:spcBef>
                <a:spcPts val="360"/>
              </a:spcBef>
              <a:buClr>
                <a:schemeClr val="lt1"/>
              </a:buClr>
              <a:buSzPct val="100000"/>
              <a:defRPr sz="1800">
                <a:solidFill>
                  <a:schemeClr val="lt1"/>
                </a:solidFill>
              </a:defRPr>
            </a:lvl6pPr>
            <a:lvl7pPr>
              <a:spcBef>
                <a:spcPts val="360"/>
              </a:spcBef>
              <a:buClr>
                <a:schemeClr val="lt1"/>
              </a:buClr>
              <a:buSzPct val="100000"/>
              <a:defRPr sz="1800">
                <a:solidFill>
                  <a:schemeClr val="lt1"/>
                </a:solidFill>
              </a:defRPr>
            </a:lvl7pPr>
            <a:lvl8pPr>
              <a:spcBef>
                <a:spcPts val="360"/>
              </a:spcBef>
              <a:buClr>
                <a:schemeClr val="lt1"/>
              </a:buClr>
              <a:buSzPct val="100000"/>
              <a:defRPr sz="1800">
                <a:solidFill>
                  <a:schemeClr val="lt1"/>
                </a:solidFill>
              </a:defRPr>
            </a:lvl8pPr>
            <a:lvl9pPr>
              <a:spcBef>
                <a:spcPts val="360"/>
              </a:spcBef>
              <a:buClr>
                <a:schemeClr val="lt1"/>
              </a:buClr>
              <a:buSzPct val="100000"/>
              <a:defRPr sz="1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</p:sldLayoutIdLst>
  <p:hf sldNum="0" hdr="0" ftr="0" dt="0"/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1.xml"/><Relationship Id="rId5" Type="http://schemas.openxmlformats.org/officeDocument/2006/relationships/image" Target="../media/image1.jpg"/><Relationship Id="rId6" Type="http://schemas.openxmlformats.org/officeDocument/2006/relationships/image" Target="../media/image2.png"/><Relationship Id="rId1" Type="http://schemas.microsoft.com/office/2007/relationships/media" Target="../media/media1.mp3"/><Relationship Id="rId2" Type="http://schemas.openxmlformats.org/officeDocument/2006/relationships/audio" Target="../media/media1.mp3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4" Type="http://schemas.microsoft.com/office/2007/relationships/hdphoto" Target="../media/hdphoto3.wdp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4" Type="http://schemas.openxmlformats.org/officeDocument/2006/relationships/image" Target="../media/image12.jpg"/><Relationship Id="rId1" Type="http://schemas.openxmlformats.org/officeDocument/2006/relationships/tags" Target="../tags/tag2.xml"/><Relationship Id="rId2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3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jpeg"/><Relationship Id="rId3" Type="http://schemas.microsoft.com/office/2007/relationships/hdphoto" Target="../media/hdphoto4.wdp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4" Type="http://schemas.openxmlformats.org/officeDocument/2006/relationships/image" Target="../media/image18.jpeg"/><Relationship Id="rId5" Type="http://schemas.microsoft.com/office/2007/relationships/hdphoto" Target="../media/hdphoto6.wdp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jpeg"/><Relationship Id="rId3" Type="http://schemas.microsoft.com/office/2007/relationships/hdphoto" Target="../media/hdphoto7.wdp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4" Type="http://schemas.openxmlformats.org/officeDocument/2006/relationships/image" Target="../media/image21.jpeg"/><Relationship Id="rId5" Type="http://schemas.microsoft.com/office/2007/relationships/hdphoto" Target="../media/hdphoto9.wdp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jpeg"/><Relationship Id="rId3" Type="http://schemas.microsoft.com/office/2007/relationships/hdphoto" Target="../media/hdphoto10.wdp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jp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jpeg"/><Relationship Id="rId3" Type="http://schemas.openxmlformats.org/officeDocument/2006/relationships/image" Target="../media/image24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jpeg"/><Relationship Id="rId3" Type="http://schemas.microsoft.com/office/2007/relationships/hdphoto" Target="../media/hdphoto11.wdp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4" Type="http://schemas.microsoft.com/office/2007/relationships/hdphoto" Target="../media/hdphoto1.wdp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4" Type="http://schemas.microsoft.com/office/2007/relationships/hdphoto" Target="../media/hdphoto2.wdp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8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9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4" Type="http://schemas.openxmlformats.org/officeDocument/2006/relationships/image" Target="../media/image10.jpg"/><Relationship Id="rId1" Type="http://schemas.openxmlformats.org/officeDocument/2006/relationships/tags" Target="../tags/tag1.xml"/><Relationship Id="rId2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5">
            <a:alphaModFix/>
          </a:blip>
          <a:stretch>
            <a:fillRect/>
          </a:stretch>
        </a:blipFill>
        <a:effectLst/>
      </p:bgPr>
    </p:bg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31004" y="3990041"/>
            <a:ext cx="1846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3" name="Journey - Don't Stop Believing Lyrics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35810" y="3891418"/>
            <a:ext cx="812800" cy="8128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737894" y="4009964"/>
            <a:ext cx="44383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rgbClr val="000090"/>
                </a:solidFill>
                <a:latin typeface="Edwardian Script ITC"/>
                <a:cs typeface="Edwardian Script ITC"/>
              </a:rPr>
              <a:t>By </a:t>
            </a:r>
            <a:r>
              <a:rPr lang="en-US" sz="4400" dirty="0" err="1" smtClean="0">
                <a:solidFill>
                  <a:srgbClr val="000090"/>
                </a:solidFill>
                <a:latin typeface="Edwardian Script ITC"/>
                <a:cs typeface="Edwardian Script ITC"/>
              </a:rPr>
              <a:t>Sanjar</a:t>
            </a:r>
            <a:r>
              <a:rPr lang="en-US" sz="4400" dirty="0" smtClean="0">
                <a:solidFill>
                  <a:srgbClr val="000090"/>
                </a:solidFill>
                <a:latin typeface="Edwardian Script ITC"/>
                <a:cs typeface="Edwardian Script ITC"/>
              </a:rPr>
              <a:t> Birdseye</a:t>
            </a:r>
            <a:endParaRPr lang="en-US" sz="4400" dirty="0">
              <a:solidFill>
                <a:srgbClr val="000090"/>
              </a:solidFill>
              <a:latin typeface="Edwardian Script ITC"/>
              <a:cs typeface="Edwardian Script ITC"/>
            </a:endParaRPr>
          </a:p>
        </p:txBody>
      </p:sp>
    </p:spTree>
  </p:cSld>
  <p:clrMapOvr>
    <a:masterClrMapping/>
  </p:clrMapOvr>
  <p:transition xmlns:p14="http://schemas.microsoft.com/office/powerpoint/2010/main" spd="slow" advTm="18145">
    <p:cut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0" objId="3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marL="457200" indent="0">
              <a:spcBef>
                <a:spcPts val="0"/>
              </a:spcBef>
              <a:buNone/>
            </a:pPr>
            <a:r>
              <a:rPr lang="en" sz="6000" dirty="0">
                <a:solidFill>
                  <a:srgbClr val="A64D79"/>
                </a:solidFill>
                <a:latin typeface="Edwardian Script ITC"/>
                <a:ea typeface="Satisfy"/>
                <a:cs typeface="Edwardian Script ITC"/>
                <a:sym typeface="Satisfy"/>
              </a:rPr>
              <a:t> A smell of wine and cheap perfume</a:t>
            </a:r>
          </a:p>
        </p:txBody>
      </p:sp>
      <p:pic>
        <p:nvPicPr>
          <p:cNvPr id="81" name="Shape 81"/>
          <p:cNvPicPr preferRelativeResize="0"/>
          <p:nvPr/>
        </p:nvPicPr>
        <p:blipFill>
          <a:blip r:embed="rId3">
            <a:alphaModFix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916350" y="1490500"/>
            <a:ext cx="5122075" cy="2933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556">
        <p14:prism isContent="1" isInverted="1"/>
      </p:transition>
    </mc:Choice>
    <mc:Fallback>
      <p:transition xmlns:p14="http://schemas.microsoft.com/office/powerpoint/2010/main" spd="slow" advTm="2556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Shape 86"/>
          <p:cNvSpPr txBox="1">
            <a:spLocks noGrp="1"/>
          </p:cNvSpPr>
          <p:nvPr>
            <p:ph type="title"/>
          </p:nvPr>
        </p:nvSpPr>
        <p:spPr>
          <a:xfrm>
            <a:off x="457200" y="182303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marL="457200" indent="457200">
              <a:spcBef>
                <a:spcPts val="0"/>
              </a:spcBef>
              <a:buNone/>
            </a:pPr>
            <a:r>
              <a:rPr lang="en" sz="5400" dirty="0">
                <a:solidFill>
                  <a:srgbClr val="FFD966"/>
                </a:solidFill>
                <a:latin typeface="Edwardian Script ITC"/>
                <a:ea typeface="Satisfy"/>
                <a:cs typeface="Edwardian Script ITC"/>
                <a:sym typeface="Satisfy"/>
              </a:rPr>
              <a:t>For a smile they can share the night...</a:t>
            </a:r>
          </a:p>
        </p:txBody>
      </p:sp>
      <p:sp>
        <p:nvSpPr>
          <p:cNvPr id="87" name="Shape 87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725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en">
                <a:solidFill>
                  <a:srgbClr val="FFFF00"/>
                </a:solidFill>
              </a:rPr>
              <a:t>The couple from South </a:t>
            </a:r>
          </a:p>
          <a:p>
            <a:pPr rtl="0">
              <a:spcBef>
                <a:spcPts val="0"/>
              </a:spcBef>
              <a:buNone/>
            </a:pPr>
            <a:r>
              <a:rPr lang="en">
                <a:solidFill>
                  <a:srgbClr val="FFFF00"/>
                </a:solidFill>
              </a:rPr>
              <a:t>Detroit finally met, and</a:t>
            </a:r>
          </a:p>
          <a:p>
            <a:pPr rtl="0">
              <a:spcBef>
                <a:spcPts val="0"/>
              </a:spcBef>
              <a:buNone/>
            </a:pPr>
            <a:r>
              <a:rPr lang="en">
                <a:solidFill>
                  <a:srgbClr val="FFFF00"/>
                </a:solidFill>
              </a:rPr>
              <a:t>carrying on the night </a:t>
            </a:r>
          </a:p>
          <a:p>
            <a:pPr rtl="0">
              <a:spcBef>
                <a:spcPts val="0"/>
              </a:spcBef>
              <a:buNone/>
            </a:pPr>
            <a:r>
              <a:rPr lang="en">
                <a:solidFill>
                  <a:srgbClr val="FFFF00"/>
                </a:solidFill>
              </a:rPr>
              <a:t>with a smile on their </a:t>
            </a:r>
          </a:p>
          <a:p>
            <a:pPr rtl="0">
              <a:spcBef>
                <a:spcPts val="0"/>
              </a:spcBef>
              <a:buNone/>
            </a:pPr>
            <a:r>
              <a:rPr lang="en">
                <a:solidFill>
                  <a:srgbClr val="FFFF00"/>
                </a:solidFill>
              </a:rPr>
              <a:t>faces as they partied </a:t>
            </a:r>
          </a:p>
          <a:p>
            <a:pPr rtl="0">
              <a:spcBef>
                <a:spcPts val="0"/>
              </a:spcBef>
              <a:buNone/>
            </a:pPr>
            <a:r>
              <a:rPr lang="en">
                <a:solidFill>
                  <a:srgbClr val="FFFF00"/>
                </a:solidFill>
              </a:rPr>
              <a:t>all night long</a:t>
            </a:r>
          </a:p>
          <a:p>
            <a:pPr>
              <a:spcBef>
                <a:spcPts val="0"/>
              </a:spcBef>
              <a:buNone/>
            </a:pPr>
            <a:endParaRPr>
              <a:solidFill>
                <a:srgbClr val="FFFF00"/>
              </a:solidFill>
            </a:endParaRPr>
          </a:p>
        </p:txBody>
      </p:sp>
      <p:pic>
        <p:nvPicPr>
          <p:cNvPr id="88" name="Shape 88"/>
          <p:cNvPicPr preferRelativeResize="0"/>
          <p:nvPr/>
        </p:nvPicPr>
        <p:blipFill>
          <a:blip r:embed="rId4">
            <a:alphaModFix/>
            <a:duotone>
              <a:prstClr val="black"/>
              <a:schemeClr val="accent4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715450" y="1732962"/>
            <a:ext cx="3431975" cy="2660075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4449">
        <p14:vortex dir="r"/>
      </p:transition>
    </mc:Choice>
    <mc:Fallback>
      <p:transition xmlns:p14="http://schemas.microsoft.com/office/powerpoint/2010/main" spd="slow" advTm="4449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7"/>
            <a:ext cx="8229600" cy="4748885"/>
          </a:xfrm>
        </p:spPr>
        <p:txBody>
          <a:bodyPr/>
          <a:lstStyle/>
          <a:p>
            <a:r>
              <a:rPr lang="en-US" sz="6500" dirty="0">
                <a:solidFill>
                  <a:srgbClr val="FF00FF"/>
                </a:solidFill>
                <a:latin typeface="Satisfy"/>
                <a:ea typeface="Satisfy"/>
                <a:cs typeface="Satisfy"/>
                <a:sym typeface="Satisfy"/>
              </a:rPr>
              <a:t>Their lives goes </a:t>
            </a:r>
            <a:r>
              <a:rPr lang="en" sz="6500" dirty="0">
                <a:latin typeface="Satisfy"/>
                <a:ea typeface="Satisfy"/>
                <a:cs typeface="Satisfy"/>
                <a:sym typeface="Satisfy"/>
              </a:rPr>
              <a:t> </a:t>
            </a:r>
            <a:r>
              <a:rPr lang="en-US" sz="6500" dirty="0" smtClean="0">
                <a:latin typeface="Satisfy"/>
                <a:ea typeface="Satisfy"/>
                <a:cs typeface="Satisfy"/>
                <a:sym typeface="Satisfy"/>
              </a:rPr>
              <a:t/>
            </a:r>
            <a:br>
              <a:rPr lang="en-US" sz="6500" dirty="0" smtClean="0">
                <a:latin typeface="Satisfy"/>
                <a:ea typeface="Satisfy"/>
                <a:cs typeface="Satisfy"/>
                <a:sym typeface="Satisfy"/>
              </a:rPr>
            </a:br>
            <a:r>
              <a:rPr lang="en" sz="6500" dirty="0" smtClean="0">
                <a:solidFill>
                  <a:srgbClr val="FF0000"/>
                </a:solidFill>
                <a:latin typeface="Satisfy"/>
                <a:ea typeface="Satisfy"/>
                <a:cs typeface="Satisfy"/>
                <a:sym typeface="Satisfy"/>
              </a:rPr>
              <a:t>ON </a:t>
            </a:r>
            <a:r>
              <a:rPr lang="en" sz="6500" dirty="0">
                <a:solidFill>
                  <a:srgbClr val="FFFF00"/>
                </a:solidFill>
                <a:latin typeface="Satisfy"/>
                <a:ea typeface="Satisfy"/>
                <a:cs typeface="Satisfy"/>
                <a:sym typeface="Satisfy"/>
              </a:rPr>
              <a:t>AND</a:t>
            </a:r>
            <a:r>
              <a:rPr lang="en" sz="6500" dirty="0">
                <a:solidFill>
                  <a:srgbClr val="FF0000"/>
                </a:solidFill>
                <a:latin typeface="Satisfy"/>
                <a:ea typeface="Satisfy"/>
                <a:cs typeface="Satisfy"/>
                <a:sym typeface="Satisfy"/>
              </a:rPr>
              <a:t> </a:t>
            </a:r>
            <a:br>
              <a:rPr lang="en" sz="6500" dirty="0">
                <a:solidFill>
                  <a:srgbClr val="FF0000"/>
                </a:solidFill>
                <a:latin typeface="Satisfy"/>
                <a:ea typeface="Satisfy"/>
                <a:cs typeface="Satisfy"/>
                <a:sym typeface="Satisfy"/>
              </a:rPr>
            </a:br>
            <a:r>
              <a:rPr lang="en" sz="6500" dirty="0">
                <a:solidFill>
                  <a:srgbClr val="FF0000"/>
                </a:solidFill>
                <a:latin typeface="Satisfy"/>
                <a:ea typeface="Satisfy"/>
                <a:cs typeface="Satisfy"/>
                <a:sym typeface="Satisfy"/>
              </a:rPr>
              <a:t>ON</a:t>
            </a:r>
            <a:r>
              <a:rPr lang="en" sz="6500" dirty="0">
                <a:latin typeface="Satisfy"/>
                <a:ea typeface="Satisfy"/>
                <a:cs typeface="Satisfy"/>
                <a:sym typeface="Satisfy"/>
              </a:rPr>
              <a:t> </a:t>
            </a:r>
            <a:r>
              <a:rPr lang="en" sz="6500" dirty="0">
                <a:solidFill>
                  <a:srgbClr val="00FFFF"/>
                </a:solidFill>
                <a:latin typeface="Satisfy"/>
                <a:ea typeface="Satisfy"/>
                <a:cs typeface="Satisfy"/>
                <a:sym typeface="Satisfy"/>
              </a:rPr>
              <a:t>AND</a:t>
            </a:r>
            <a:r>
              <a:rPr lang="en" sz="6500" dirty="0">
                <a:latin typeface="Satisfy"/>
                <a:ea typeface="Satisfy"/>
                <a:cs typeface="Satisfy"/>
                <a:sym typeface="Satisfy"/>
              </a:rPr>
              <a:t> </a:t>
            </a:r>
            <a:br>
              <a:rPr lang="en" sz="6500" dirty="0">
                <a:latin typeface="Satisfy"/>
                <a:ea typeface="Satisfy"/>
                <a:cs typeface="Satisfy"/>
                <a:sym typeface="Satisfy"/>
              </a:rPr>
            </a:br>
            <a:r>
              <a:rPr lang="en" sz="6500" dirty="0">
                <a:solidFill>
                  <a:srgbClr val="FF0000"/>
                </a:solidFill>
                <a:latin typeface="Satisfy"/>
                <a:ea typeface="Satisfy"/>
                <a:cs typeface="Satisfy"/>
                <a:sym typeface="Satisfy"/>
              </a:rPr>
              <a:t>ON </a:t>
            </a:r>
            <a:r>
              <a:rPr lang="en" sz="6500" dirty="0">
                <a:solidFill>
                  <a:srgbClr val="00FF00"/>
                </a:solidFill>
                <a:latin typeface="Satisfy"/>
                <a:ea typeface="Satisfy"/>
                <a:cs typeface="Satisfy"/>
                <a:sym typeface="Satisfy"/>
              </a:rPr>
              <a:t>AND</a:t>
            </a:r>
            <a:r>
              <a:rPr lang="en" sz="6500" dirty="0">
                <a:latin typeface="Satisfy"/>
                <a:ea typeface="Satisfy"/>
                <a:cs typeface="Satisfy"/>
                <a:sym typeface="Satisfy"/>
              </a:rPr>
              <a:t> </a:t>
            </a:r>
            <a:br>
              <a:rPr lang="en" sz="6500" dirty="0">
                <a:latin typeface="Satisfy"/>
                <a:ea typeface="Satisfy"/>
                <a:cs typeface="Satisfy"/>
                <a:sym typeface="Satisfy"/>
              </a:rPr>
            </a:br>
            <a:r>
              <a:rPr lang="en" sz="6500" dirty="0">
                <a:solidFill>
                  <a:srgbClr val="FF0000"/>
                </a:solidFill>
                <a:latin typeface="Satisfy"/>
                <a:ea typeface="Satisfy"/>
                <a:cs typeface="Satisfy"/>
                <a:sym typeface="Satisfy"/>
              </a:rPr>
              <a:t>ONNNN!!!!!!!!!!!!!!</a:t>
            </a:r>
            <a:endParaRPr lang="en-US" sz="65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949">
        <p14:flash/>
      </p:transition>
    </mc:Choice>
    <mc:Fallback>
      <p:transition xmlns:p14="http://schemas.microsoft.com/office/powerpoint/2010/main" spd="slow" advTm="949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000" dirty="0" smtClean="0">
                <a:solidFill>
                  <a:schemeClr val="accent2">
                    <a:lumMod val="75000"/>
                  </a:schemeClr>
                </a:solidFill>
                <a:latin typeface="Edwardian Script ITC"/>
                <a:cs typeface="Edwardian Script ITC"/>
              </a:rPr>
              <a:t>Stranger waiting, up and down the boulevard</a:t>
            </a:r>
            <a:endParaRPr lang="en-US" sz="5000" dirty="0">
              <a:solidFill>
                <a:schemeClr val="accent2">
                  <a:lumMod val="75000"/>
                </a:schemeClr>
              </a:solidFill>
              <a:latin typeface="Edwardian Script ITC"/>
              <a:cs typeface="Edwardian Script ITC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When people travel to </a:t>
            </a:r>
          </a:p>
          <a:p>
            <a:r>
              <a:rPr lang="en-US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different countries, you,</a:t>
            </a:r>
          </a:p>
          <a:p>
            <a:r>
              <a:rPr lang="en-US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yourself may be viewed</a:t>
            </a:r>
          </a:p>
          <a:p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d</a:t>
            </a:r>
            <a:r>
              <a:rPr lang="en-US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ifferently, and may look </a:t>
            </a:r>
          </a:p>
          <a:p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l</a:t>
            </a:r>
            <a:r>
              <a:rPr lang="en-US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ike the stranger that </a:t>
            </a:r>
          </a:p>
          <a:p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h</a:t>
            </a:r>
            <a:r>
              <a:rPr lang="en-US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as never been seen to</a:t>
            </a:r>
          </a:p>
          <a:p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o</a:t>
            </a:r>
            <a:r>
              <a:rPr lang="en-US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ther people</a:t>
            </a:r>
          </a:p>
        </p:txBody>
      </p:sp>
      <p:pic>
        <p:nvPicPr>
          <p:cNvPr id="4" name="Picture 3" descr="images.jpe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9474" y="1376947"/>
            <a:ext cx="3475789" cy="3061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46631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8429">
        <p14:prism isContent="1" isInverted="1"/>
      </p:transition>
    </mc:Choice>
    <mc:Fallback>
      <p:transition xmlns:p14="http://schemas.microsoft.com/office/powerpoint/2010/main" spd="slow" advTm="8429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900" dirty="0" smtClean="0">
                <a:solidFill>
                  <a:srgbClr val="229219"/>
                </a:solidFill>
                <a:latin typeface="Edwardian Script ITC"/>
                <a:cs typeface="Edwardian Script ITC"/>
              </a:rPr>
              <a:t>Their shadows searching in the  night…</a:t>
            </a:r>
            <a:endParaRPr lang="en-US" sz="5900" dirty="0">
              <a:solidFill>
                <a:srgbClr val="229219"/>
              </a:solidFill>
              <a:latin typeface="Edwardian Script ITC"/>
              <a:cs typeface="Edwardian Script ITC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4000" dirty="0" smtClean="0">
                <a:solidFill>
                  <a:srgbClr val="72FF3B"/>
                </a:solidFill>
              </a:rPr>
              <a:t>People tend to  </a:t>
            </a:r>
          </a:p>
          <a:p>
            <a:r>
              <a:rPr lang="en-US" sz="4000" dirty="0">
                <a:solidFill>
                  <a:srgbClr val="72FF3B"/>
                </a:solidFill>
              </a:rPr>
              <a:t>b</a:t>
            </a:r>
            <a:r>
              <a:rPr lang="en-US" sz="4000" dirty="0" smtClean="0">
                <a:solidFill>
                  <a:srgbClr val="72FF3B"/>
                </a:solidFill>
              </a:rPr>
              <a:t>e frightened by</a:t>
            </a:r>
          </a:p>
          <a:p>
            <a:r>
              <a:rPr lang="en-US" sz="4000" dirty="0">
                <a:solidFill>
                  <a:srgbClr val="72FF3B"/>
                </a:solidFill>
              </a:rPr>
              <a:t>t</a:t>
            </a:r>
            <a:r>
              <a:rPr lang="en-US" sz="4000" dirty="0" smtClean="0">
                <a:solidFill>
                  <a:srgbClr val="72FF3B"/>
                </a:solidFill>
              </a:rPr>
              <a:t>he stranger’s</a:t>
            </a:r>
          </a:p>
          <a:p>
            <a:r>
              <a:rPr lang="en-US" sz="4000" dirty="0">
                <a:solidFill>
                  <a:srgbClr val="72FF3B"/>
                </a:solidFill>
              </a:rPr>
              <a:t>c</a:t>
            </a:r>
            <a:r>
              <a:rPr lang="en-US" sz="4000" dirty="0" smtClean="0">
                <a:solidFill>
                  <a:srgbClr val="72FF3B"/>
                </a:solidFill>
              </a:rPr>
              <a:t>reepy shadows </a:t>
            </a:r>
          </a:p>
          <a:p>
            <a:r>
              <a:rPr lang="en-US" sz="4000" dirty="0">
                <a:solidFill>
                  <a:srgbClr val="72FF3B"/>
                </a:solidFill>
              </a:rPr>
              <a:t>a</a:t>
            </a:r>
            <a:r>
              <a:rPr lang="en-US" sz="4000" dirty="0" smtClean="0">
                <a:solidFill>
                  <a:srgbClr val="72FF3B"/>
                </a:solidFill>
              </a:rPr>
              <a:t>nd appearance</a:t>
            </a:r>
            <a:endParaRPr lang="en-US" sz="4000" dirty="0">
              <a:solidFill>
                <a:srgbClr val="72FF3B"/>
              </a:solidFill>
            </a:endParaRPr>
          </a:p>
        </p:txBody>
      </p:sp>
      <p:pic>
        <p:nvPicPr>
          <p:cNvPr id="4" name="Picture 3" descr="Unknown.jpe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0908" y="1711158"/>
            <a:ext cx="3492500" cy="2472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83295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4431">
        <p14:reveal/>
      </p:transition>
    </mc:Choice>
    <mc:Fallback>
      <p:transition xmlns:p14="http://schemas.microsoft.com/office/powerpoint/2010/main" spd="slow" advTm="4431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7200" dirty="0" smtClean="0">
                <a:latin typeface="Edwardian Script ITC"/>
                <a:cs typeface="Edwardian Script ITC"/>
              </a:rPr>
              <a:t>	    </a:t>
            </a:r>
            <a:r>
              <a:rPr lang="en-US" sz="7200" dirty="0" smtClean="0">
                <a:solidFill>
                  <a:schemeClr val="accent5">
                    <a:lumMod val="75000"/>
                  </a:schemeClr>
                </a:solidFill>
                <a:latin typeface="Edwardian Script ITC"/>
                <a:cs typeface="Edwardian Script ITC"/>
              </a:rPr>
              <a:t>Streetlights, people</a:t>
            </a:r>
            <a:endParaRPr lang="en-US" sz="7200" dirty="0">
              <a:solidFill>
                <a:schemeClr val="accent5">
                  <a:lumMod val="75000"/>
                </a:schemeClr>
              </a:solidFill>
              <a:latin typeface="Edwardian Script ITC"/>
              <a:cs typeface="Edwardian Script ITC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3600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You can find most </a:t>
            </a:r>
          </a:p>
          <a:p>
            <a:r>
              <a:rPr lang="en-US" sz="3600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people through the </a:t>
            </a:r>
          </a:p>
          <a:p>
            <a:r>
              <a:rPr lang="en-US" sz="36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s</a:t>
            </a:r>
            <a:r>
              <a:rPr lang="en-US" sz="3600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treets and going </a:t>
            </a:r>
          </a:p>
          <a:p>
            <a:r>
              <a:rPr lang="en-US" sz="36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t</a:t>
            </a:r>
            <a:r>
              <a:rPr lang="en-US" sz="3600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hrough nightclubs</a:t>
            </a:r>
          </a:p>
          <a:p>
            <a:r>
              <a:rPr lang="en-US" sz="36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p</a:t>
            </a:r>
            <a:r>
              <a:rPr lang="en-US" sz="3600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artying your like </a:t>
            </a:r>
          </a:p>
          <a:p>
            <a:r>
              <a:rPr lang="en-US" sz="36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n</a:t>
            </a:r>
            <a:r>
              <a:rPr lang="en-US" sz="3600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ever before</a:t>
            </a:r>
            <a:endParaRPr lang="en-US" sz="3600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4" name="Picture 3" descr="images-1.jpeg"/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FF841E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8948" y="1524000"/>
            <a:ext cx="4007852" cy="2874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20561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 advTm="4397">
        <p14:switch dir="r"/>
      </p:transition>
    </mc:Choice>
    <mc:Fallback>
      <p:transition xmlns:p14="http://schemas.microsoft.com/office/powerpoint/2010/main" spd="slow" advTm="4397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600" dirty="0" smtClean="0">
                <a:latin typeface="Edwardian Script ITC"/>
                <a:cs typeface="Edwardian Script ITC"/>
              </a:rPr>
              <a:t>	  </a:t>
            </a:r>
            <a:r>
              <a:rPr lang="en-US" sz="6600" dirty="0" err="1" smtClean="0">
                <a:solidFill>
                  <a:srgbClr val="FF0000"/>
                </a:solidFill>
                <a:latin typeface="Edwardian Script ITC"/>
                <a:cs typeface="Edwardian Script ITC"/>
              </a:rPr>
              <a:t>Livin</a:t>
            </a:r>
            <a:r>
              <a:rPr lang="en-US" sz="6600" dirty="0" smtClean="0">
                <a:solidFill>
                  <a:srgbClr val="FF0000"/>
                </a:solidFill>
                <a:latin typeface="Edwardian Script ITC"/>
                <a:cs typeface="Edwardian Script ITC"/>
              </a:rPr>
              <a:t>’ just to find emotion</a:t>
            </a:r>
            <a:endParaRPr lang="en-US" sz="6600" dirty="0">
              <a:solidFill>
                <a:srgbClr val="FF0000"/>
              </a:solidFill>
              <a:latin typeface="Edwardian Script ITC"/>
              <a:cs typeface="Edwardian Script ITC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People during parties</a:t>
            </a:r>
          </a:p>
          <a:p>
            <a:r>
              <a:rPr lang="en-US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g</a:t>
            </a:r>
            <a:r>
              <a:rPr lang="en-US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o through so many </a:t>
            </a:r>
          </a:p>
          <a:p>
            <a:r>
              <a:rPr lang="en-US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d</a:t>
            </a:r>
            <a:r>
              <a:rPr lang="en-US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ifferent feelings through </a:t>
            </a:r>
          </a:p>
          <a:p>
            <a:r>
              <a:rPr lang="en-US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f</a:t>
            </a:r>
            <a:r>
              <a:rPr lang="en-US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riends and other people.</a:t>
            </a:r>
          </a:p>
          <a:p>
            <a:r>
              <a:rPr lang="en-US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This means people are </a:t>
            </a:r>
          </a:p>
          <a:p>
            <a:r>
              <a:rPr lang="en-US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t</a:t>
            </a:r>
            <a:r>
              <a:rPr lang="en-US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hrilled to be involved </a:t>
            </a:r>
          </a:p>
          <a:p>
            <a:r>
              <a:rPr lang="en-US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with drugs, sex, etc. </a:t>
            </a:r>
            <a:endParaRPr 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4" name="Picture 3" descr="Unknown.jpe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4526" y="2820737"/>
            <a:ext cx="2775618" cy="1910682"/>
          </a:xfrm>
          <a:prstGeom prst="rect">
            <a:avLst/>
          </a:prstGeom>
        </p:spPr>
      </p:pic>
      <p:pic>
        <p:nvPicPr>
          <p:cNvPr id="5" name="Picture 4" descr="Unknown-1.jpeg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4526" y="1063378"/>
            <a:ext cx="2775618" cy="1520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14990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830">
        <p:blinds dir="vert"/>
      </p:transition>
    </mc:Choice>
    <mc:Fallback>
      <p:transition xmlns:p14="http://schemas.microsoft.com/office/powerpoint/2010/main" spd="slow" advTm="2830">
        <p:blinds dir="vert"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7200" dirty="0">
                <a:solidFill>
                  <a:srgbClr val="0000FF"/>
                </a:solidFill>
                <a:latin typeface="Edwardian Script ITC"/>
                <a:cs typeface="Edwardian Script ITC"/>
              </a:rPr>
              <a:t> </a:t>
            </a:r>
            <a:r>
              <a:rPr lang="en-US" sz="7200" dirty="0" err="1" smtClean="0">
                <a:solidFill>
                  <a:srgbClr val="0000FF"/>
                </a:solidFill>
                <a:latin typeface="Edwardian Script ITC"/>
                <a:cs typeface="Edwardian Script ITC"/>
              </a:rPr>
              <a:t>Hidin</a:t>
            </a:r>
            <a:r>
              <a:rPr lang="en-US" sz="7200" dirty="0" smtClean="0">
                <a:solidFill>
                  <a:srgbClr val="0000FF"/>
                </a:solidFill>
                <a:latin typeface="Edwardian Script ITC"/>
                <a:cs typeface="Edwardian Script ITC"/>
              </a:rPr>
              <a:t>’ somewhere in the night</a:t>
            </a:r>
            <a:endParaRPr lang="en-US" sz="7200" dirty="0">
              <a:solidFill>
                <a:srgbClr val="0000FF"/>
              </a:solidFill>
              <a:latin typeface="Edwardian Script ITC"/>
              <a:cs typeface="Edwardian Script ITC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3200" dirty="0" smtClean="0">
                <a:solidFill>
                  <a:srgbClr val="3366FF"/>
                </a:solidFill>
              </a:rPr>
              <a:t>After partying, couples</a:t>
            </a:r>
          </a:p>
          <a:p>
            <a:r>
              <a:rPr lang="en-US" sz="3200" dirty="0">
                <a:solidFill>
                  <a:srgbClr val="3366FF"/>
                </a:solidFill>
              </a:rPr>
              <a:t>a</a:t>
            </a:r>
            <a:r>
              <a:rPr lang="en-US" sz="3200" dirty="0" smtClean="0">
                <a:solidFill>
                  <a:srgbClr val="3366FF"/>
                </a:solidFill>
              </a:rPr>
              <a:t>pproach to having to </a:t>
            </a:r>
          </a:p>
          <a:p>
            <a:r>
              <a:rPr lang="en-US" sz="3200" dirty="0">
                <a:solidFill>
                  <a:srgbClr val="3366FF"/>
                </a:solidFill>
              </a:rPr>
              <a:t>s</a:t>
            </a:r>
            <a:r>
              <a:rPr lang="en-US" sz="3200" dirty="0" smtClean="0">
                <a:solidFill>
                  <a:srgbClr val="3366FF"/>
                </a:solidFill>
              </a:rPr>
              <a:t>tay up all night and </a:t>
            </a:r>
          </a:p>
          <a:p>
            <a:r>
              <a:rPr lang="en-US" sz="3200" dirty="0">
                <a:solidFill>
                  <a:srgbClr val="3366FF"/>
                </a:solidFill>
              </a:rPr>
              <a:t>r</a:t>
            </a:r>
            <a:r>
              <a:rPr lang="en-US" sz="3200" dirty="0" smtClean="0">
                <a:solidFill>
                  <a:srgbClr val="3366FF"/>
                </a:solidFill>
              </a:rPr>
              <a:t>un around the streets </a:t>
            </a:r>
          </a:p>
          <a:p>
            <a:r>
              <a:rPr lang="en-US" sz="3200" dirty="0">
                <a:solidFill>
                  <a:srgbClr val="3366FF"/>
                </a:solidFill>
              </a:rPr>
              <a:t>l</a:t>
            </a:r>
            <a:r>
              <a:rPr lang="en-US" sz="3200" dirty="0" smtClean="0">
                <a:solidFill>
                  <a:srgbClr val="3366FF"/>
                </a:solidFill>
              </a:rPr>
              <a:t>ooking for attention and </a:t>
            </a:r>
          </a:p>
          <a:p>
            <a:r>
              <a:rPr lang="en-US" sz="3200" dirty="0">
                <a:solidFill>
                  <a:srgbClr val="3366FF"/>
                </a:solidFill>
              </a:rPr>
              <a:t>o</a:t>
            </a:r>
            <a:r>
              <a:rPr lang="en-US" sz="3200" dirty="0" smtClean="0">
                <a:solidFill>
                  <a:srgbClr val="3366FF"/>
                </a:solidFill>
              </a:rPr>
              <a:t>ther people</a:t>
            </a:r>
            <a:endParaRPr lang="en-US" sz="3200" dirty="0">
              <a:solidFill>
                <a:srgbClr val="3366FF"/>
              </a:solidFill>
            </a:endParaRPr>
          </a:p>
        </p:txBody>
      </p:sp>
      <p:pic>
        <p:nvPicPr>
          <p:cNvPr id="4" name="Picture 3" descr="Unknown-2.jpe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4300" y="1524000"/>
            <a:ext cx="3492500" cy="243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0114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1198">
        <p:split orient="vert"/>
      </p:transition>
    </mc:Choice>
    <mc:Fallback>
      <p:transition xmlns:p14="http://schemas.microsoft.com/office/powerpoint/2010/main" spd="slow" advTm="11198">
        <p:split orient="vert"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7200" dirty="0">
                <a:latin typeface="Edwardian Script ITC"/>
                <a:cs typeface="Edwardian Script ITC"/>
              </a:rPr>
              <a:t> </a:t>
            </a:r>
            <a:r>
              <a:rPr lang="en-US" sz="7200" dirty="0" smtClean="0">
                <a:latin typeface="Edwardian Script ITC"/>
                <a:cs typeface="Edwardian Script ITC"/>
              </a:rPr>
              <a:t> </a:t>
            </a:r>
            <a:r>
              <a:rPr lang="en-US" sz="7200" dirty="0" err="1" smtClean="0">
                <a:solidFill>
                  <a:srgbClr val="AD72FF"/>
                </a:solidFill>
                <a:latin typeface="Edwardian Script ITC"/>
                <a:cs typeface="Edwardian Script ITC"/>
              </a:rPr>
              <a:t>Workin</a:t>
            </a:r>
            <a:r>
              <a:rPr lang="en-US" sz="7200" dirty="0">
                <a:solidFill>
                  <a:srgbClr val="AD72FF"/>
                </a:solidFill>
                <a:latin typeface="Edwardian Script ITC"/>
                <a:cs typeface="Edwardian Script ITC"/>
              </a:rPr>
              <a:t>' hard to get my fill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36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People, back in the </a:t>
            </a:r>
          </a:p>
          <a:p>
            <a:r>
              <a:rPr lang="en-US" sz="36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d</a:t>
            </a:r>
            <a:r>
              <a:rPr lang="en-US" sz="36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ays and now,</a:t>
            </a:r>
          </a:p>
          <a:p>
            <a:r>
              <a:rPr lang="en-US" sz="36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a</a:t>
            </a:r>
            <a:r>
              <a:rPr lang="en-US" sz="36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lways </a:t>
            </a:r>
            <a:r>
              <a:rPr lang="en-US" sz="36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w</a:t>
            </a:r>
            <a:r>
              <a:rPr lang="en-US" sz="36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ork their </a:t>
            </a:r>
          </a:p>
          <a:p>
            <a:r>
              <a:rPr lang="en-US" sz="36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best to gain the right </a:t>
            </a:r>
          </a:p>
          <a:p>
            <a:r>
              <a:rPr lang="en-US" sz="36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a</a:t>
            </a:r>
            <a:r>
              <a:rPr lang="en-US" sz="36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mount of money </a:t>
            </a:r>
          </a:p>
          <a:p>
            <a:r>
              <a:rPr lang="en-US" sz="36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f</a:t>
            </a:r>
            <a:r>
              <a:rPr lang="en-US" sz="36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or drugs and ransom. </a:t>
            </a:r>
          </a:p>
        </p:txBody>
      </p:sp>
      <p:pic>
        <p:nvPicPr>
          <p:cNvPr id="4" name="Picture 3" descr="images.jpe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5895" y="1200150"/>
            <a:ext cx="2221497" cy="1489162"/>
          </a:xfrm>
          <a:prstGeom prst="rect">
            <a:avLst/>
          </a:prstGeom>
        </p:spPr>
      </p:pic>
      <p:pic>
        <p:nvPicPr>
          <p:cNvPr id="5" name="Picture 4" descr="Unknown-3.jpeg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1879" y="2855749"/>
            <a:ext cx="3144921" cy="207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7249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5474">
        <p:fade/>
      </p:transition>
    </mc:Choice>
    <mc:Fallback>
      <p:transition xmlns:p14="http://schemas.microsoft.com/office/powerpoint/2010/main" spd="med" advTm="5474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7200" dirty="0">
                <a:latin typeface="Edwardian Script ITC"/>
                <a:cs typeface="Edwardian Script ITC"/>
              </a:rPr>
              <a:t> </a:t>
            </a:r>
            <a:r>
              <a:rPr lang="en-US" sz="7200" dirty="0" smtClean="0">
                <a:latin typeface="Edwardian Script ITC"/>
                <a:cs typeface="Edwardian Script ITC"/>
              </a:rPr>
              <a:t>  </a:t>
            </a:r>
            <a:r>
              <a:rPr lang="en-US" sz="7200" dirty="0" smtClean="0">
                <a:solidFill>
                  <a:srgbClr val="3366FF"/>
                </a:solidFill>
                <a:latin typeface="Edwardian Script ITC"/>
                <a:cs typeface="Edwardian Script ITC"/>
              </a:rPr>
              <a:t> Everybody </a:t>
            </a:r>
            <a:r>
              <a:rPr lang="en-US" sz="7200" dirty="0">
                <a:solidFill>
                  <a:srgbClr val="3366FF"/>
                </a:solidFill>
                <a:latin typeface="Edwardian Script ITC"/>
                <a:cs typeface="Edwardian Script ITC"/>
              </a:rPr>
              <a:t>wants a </a:t>
            </a:r>
            <a:r>
              <a:rPr lang="en-US" sz="7200" dirty="0" smtClean="0">
                <a:solidFill>
                  <a:srgbClr val="72FF3B"/>
                </a:solidFill>
                <a:latin typeface="Edwardian Script ITC"/>
                <a:cs typeface="Edwardian Script ITC"/>
              </a:rPr>
              <a:t>thrill</a:t>
            </a:r>
            <a:endParaRPr lang="en-US" sz="7200" dirty="0">
              <a:solidFill>
                <a:srgbClr val="72FF3B"/>
              </a:solidFill>
              <a:latin typeface="Edwardian Script ITC"/>
              <a:cs typeface="Edwardian Script ITC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2DACFF"/>
                </a:solidFill>
              </a:rPr>
              <a:t>People now look for</a:t>
            </a:r>
          </a:p>
          <a:p>
            <a:r>
              <a:rPr lang="en-US" dirty="0">
                <a:solidFill>
                  <a:srgbClr val="2DACFF"/>
                </a:solidFill>
              </a:rPr>
              <a:t>t</a:t>
            </a:r>
            <a:r>
              <a:rPr lang="en-US" dirty="0" smtClean="0">
                <a:solidFill>
                  <a:srgbClr val="2DACFF"/>
                </a:solidFill>
              </a:rPr>
              <a:t>he attention they</a:t>
            </a:r>
          </a:p>
          <a:p>
            <a:r>
              <a:rPr lang="en-US" dirty="0">
                <a:solidFill>
                  <a:srgbClr val="2DACFF"/>
                </a:solidFill>
              </a:rPr>
              <a:t>n</a:t>
            </a:r>
            <a:r>
              <a:rPr lang="en-US" dirty="0" smtClean="0">
                <a:solidFill>
                  <a:srgbClr val="2DACFF"/>
                </a:solidFill>
              </a:rPr>
              <a:t>eed in order to </a:t>
            </a:r>
          </a:p>
          <a:p>
            <a:r>
              <a:rPr lang="en-US" dirty="0" smtClean="0">
                <a:solidFill>
                  <a:srgbClr val="2DACFF"/>
                </a:solidFill>
              </a:rPr>
              <a:t>have the life they </a:t>
            </a:r>
          </a:p>
          <a:p>
            <a:r>
              <a:rPr lang="en-US" dirty="0" smtClean="0">
                <a:solidFill>
                  <a:srgbClr val="2DACFF"/>
                </a:solidFill>
              </a:rPr>
              <a:t>want such as,</a:t>
            </a:r>
          </a:p>
          <a:p>
            <a:r>
              <a:rPr lang="en-US" dirty="0">
                <a:solidFill>
                  <a:srgbClr val="2DACFF"/>
                </a:solidFill>
              </a:rPr>
              <a:t>s</a:t>
            </a:r>
            <a:r>
              <a:rPr lang="en-US" dirty="0" smtClean="0">
                <a:solidFill>
                  <a:srgbClr val="2DACFF"/>
                </a:solidFill>
              </a:rPr>
              <a:t>tealing, robbery, or </a:t>
            </a:r>
          </a:p>
          <a:p>
            <a:r>
              <a:rPr lang="en-US" dirty="0">
                <a:solidFill>
                  <a:srgbClr val="2DACFF"/>
                </a:solidFill>
              </a:rPr>
              <a:t>s</a:t>
            </a:r>
            <a:r>
              <a:rPr lang="en-US" dirty="0" smtClean="0">
                <a:solidFill>
                  <a:srgbClr val="2DACFF"/>
                </a:solidFill>
              </a:rPr>
              <a:t>elling more drugs.</a:t>
            </a:r>
          </a:p>
          <a:p>
            <a:endParaRPr lang="en-US" dirty="0" smtClean="0"/>
          </a:p>
        </p:txBody>
      </p:sp>
      <p:pic>
        <p:nvPicPr>
          <p:cNvPr id="4" name="Picture 3" descr="images.jpe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1971684"/>
            <a:ext cx="4207267" cy="2278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1307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Tm="3589">
        <p14:flythrough/>
      </p:transition>
    </mc:Choice>
    <mc:Fallback>
      <p:transition xmlns:p14="http://schemas.microsoft.com/office/powerpoint/2010/main" spd="slow" advTm="3589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8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marL="1371600" indent="457200">
              <a:spcBef>
                <a:spcPts val="0"/>
              </a:spcBef>
              <a:buNone/>
            </a:pPr>
            <a:r>
              <a:rPr lang="en" sz="6000" dirty="0" smtClean="0">
                <a:solidFill>
                  <a:srgbClr val="B7B7B7"/>
                </a:solidFill>
                <a:latin typeface="Edwardian Script ITC"/>
                <a:ea typeface="Satisfy"/>
                <a:cs typeface="Edwardian Script ITC"/>
                <a:sym typeface="Satisfy"/>
              </a:rPr>
              <a:t>Just </a:t>
            </a:r>
            <a:r>
              <a:rPr lang="en" sz="6000" dirty="0">
                <a:solidFill>
                  <a:srgbClr val="B7B7B7"/>
                </a:solidFill>
                <a:latin typeface="Edwardian Script ITC"/>
                <a:ea typeface="Satisfy"/>
                <a:cs typeface="Edwardian Script ITC"/>
                <a:sym typeface="Satisfy"/>
              </a:rPr>
              <a:t>a small town girl...</a:t>
            </a:r>
          </a:p>
        </p:txBody>
      </p:sp>
      <p:pic>
        <p:nvPicPr>
          <p:cNvPr id="29" name="Shape 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32550" y="1483261"/>
            <a:ext cx="3770199" cy="3159474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Shape 30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725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  <a:p>
            <a:pPr lvl="0" rtl="0">
              <a:spcBef>
                <a:spcPts val="0"/>
              </a:spcBef>
              <a:buNone/>
            </a:pPr>
            <a:r>
              <a:rPr lang="en" b="1">
                <a:solidFill>
                  <a:srgbClr val="999999"/>
                </a:solidFill>
              </a:rPr>
              <a:t>A girl with no hope and</a:t>
            </a:r>
          </a:p>
          <a:p>
            <a:pPr lvl="0" rtl="0">
              <a:spcBef>
                <a:spcPts val="0"/>
              </a:spcBef>
              <a:buNone/>
            </a:pPr>
            <a:r>
              <a:rPr lang="en" b="1">
                <a:solidFill>
                  <a:srgbClr val="999999"/>
                </a:solidFill>
              </a:rPr>
              <a:t>depressed in her small</a:t>
            </a:r>
          </a:p>
          <a:p>
            <a:pPr lvl="0" rtl="0">
              <a:spcBef>
                <a:spcPts val="0"/>
              </a:spcBef>
              <a:buNone/>
            </a:pPr>
            <a:r>
              <a:rPr lang="en" b="1">
                <a:solidFill>
                  <a:srgbClr val="999999"/>
                </a:solidFill>
              </a:rPr>
              <a:t>little town away from </a:t>
            </a:r>
          </a:p>
          <a:p>
            <a:pPr lvl="0" rtl="0">
              <a:spcBef>
                <a:spcPts val="0"/>
              </a:spcBef>
              <a:buNone/>
            </a:pPr>
            <a:r>
              <a:rPr lang="en" b="1">
                <a:solidFill>
                  <a:srgbClr val="999999"/>
                </a:solidFill>
              </a:rPr>
              <a:t>people she’s closest to</a:t>
            </a:r>
          </a:p>
        </p:txBody>
      </p:sp>
    </p:spTree>
  </p:cSld>
  <p:clrMapOvr>
    <a:masterClrMapping/>
  </p:clrMapOvr>
  <p:transition xmlns:p14="http://schemas.microsoft.com/office/powerpoint/2010/main" spd="slow" advTm="4539">
    <p:pull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500" dirty="0" err="1" smtClean="0">
                <a:solidFill>
                  <a:schemeClr val="bg1"/>
                </a:solidFill>
                <a:latin typeface="Edwardian Script ITC"/>
                <a:cs typeface="Edwardian Script ITC"/>
              </a:rPr>
              <a:t>P</a:t>
            </a:r>
            <a:r>
              <a:rPr lang="en-US" sz="4500" dirty="0" err="1" smtClean="0">
                <a:solidFill>
                  <a:srgbClr val="FF0000"/>
                </a:solidFill>
                <a:latin typeface="Edwardian Script ITC"/>
                <a:cs typeface="Edwardian Script ITC"/>
              </a:rPr>
              <a:t>a</a:t>
            </a:r>
            <a:r>
              <a:rPr lang="en-US" sz="4500" dirty="0" err="1" smtClean="0">
                <a:solidFill>
                  <a:schemeClr val="bg1"/>
                </a:solidFill>
                <a:latin typeface="Edwardian Script ITC"/>
                <a:cs typeface="Edwardian Script ITC"/>
              </a:rPr>
              <a:t>y</a:t>
            </a:r>
            <a:r>
              <a:rPr lang="en-US" sz="4500" dirty="0" err="1" smtClean="0">
                <a:solidFill>
                  <a:srgbClr val="FF0000"/>
                </a:solidFill>
                <a:latin typeface="Edwardian Script ITC"/>
                <a:cs typeface="Edwardian Script ITC"/>
              </a:rPr>
              <a:t>i</a:t>
            </a:r>
            <a:r>
              <a:rPr lang="en-US" sz="4500" dirty="0" err="1" smtClean="0">
                <a:solidFill>
                  <a:schemeClr val="bg1"/>
                </a:solidFill>
                <a:latin typeface="Edwardian Script ITC"/>
                <a:cs typeface="Edwardian Script ITC"/>
              </a:rPr>
              <a:t>n</a:t>
            </a:r>
            <a:r>
              <a:rPr lang="en-US" sz="4500" dirty="0" err="1" smtClean="0">
                <a:solidFill>
                  <a:srgbClr val="FF0000"/>
                </a:solidFill>
                <a:latin typeface="Edwardian Script ITC"/>
                <a:cs typeface="Edwardian Script ITC"/>
              </a:rPr>
              <a:t>'a</a:t>
            </a:r>
            <a:r>
              <a:rPr lang="en-US" sz="4500" dirty="0" err="1" smtClean="0">
                <a:solidFill>
                  <a:srgbClr val="FFFFFF"/>
                </a:solidFill>
                <a:latin typeface="Edwardian Script ITC"/>
                <a:cs typeface="Edwardian Script ITC"/>
              </a:rPr>
              <a:t>n</a:t>
            </a:r>
            <a:r>
              <a:rPr lang="en-US" sz="4500" dirty="0" err="1" smtClean="0">
                <a:solidFill>
                  <a:srgbClr val="FF0000"/>
                </a:solidFill>
                <a:latin typeface="Edwardian Script ITC"/>
                <a:cs typeface="Edwardian Script ITC"/>
              </a:rPr>
              <a:t>y</a:t>
            </a:r>
            <a:r>
              <a:rPr lang="en-US" sz="4500" dirty="0" err="1" smtClean="0">
                <a:solidFill>
                  <a:srgbClr val="FFFFFF"/>
                </a:solidFill>
                <a:latin typeface="Edwardian Script ITC"/>
                <a:cs typeface="Edwardian Script ITC"/>
              </a:rPr>
              <a:t>t</a:t>
            </a:r>
            <a:r>
              <a:rPr lang="en-US" sz="4500" dirty="0" err="1" smtClean="0">
                <a:solidFill>
                  <a:srgbClr val="FF0000"/>
                </a:solidFill>
                <a:latin typeface="Edwardian Script ITC"/>
                <a:cs typeface="Edwardian Script ITC"/>
              </a:rPr>
              <a:t>h</a:t>
            </a:r>
            <a:r>
              <a:rPr lang="en-US" sz="4500" dirty="0" err="1" smtClean="0">
                <a:solidFill>
                  <a:srgbClr val="FFFFFF"/>
                </a:solidFill>
                <a:latin typeface="Edwardian Script ITC"/>
                <a:cs typeface="Edwardian Script ITC"/>
              </a:rPr>
              <a:t>i</a:t>
            </a:r>
            <a:r>
              <a:rPr lang="en-US" sz="4500" dirty="0" err="1" smtClean="0">
                <a:solidFill>
                  <a:srgbClr val="FF0000"/>
                </a:solidFill>
                <a:latin typeface="Edwardian Script ITC"/>
                <a:cs typeface="Edwardian Script ITC"/>
              </a:rPr>
              <a:t>n</a:t>
            </a:r>
            <a:r>
              <a:rPr lang="en-US" sz="4500" dirty="0" err="1" smtClean="0">
                <a:solidFill>
                  <a:srgbClr val="FFFFFF"/>
                </a:solidFill>
                <a:latin typeface="Edwardian Script ITC"/>
                <a:cs typeface="Edwardian Script ITC"/>
              </a:rPr>
              <a:t>g</a:t>
            </a:r>
            <a:r>
              <a:rPr lang="en-US" sz="4500" dirty="0" smtClean="0">
                <a:solidFill>
                  <a:srgbClr val="FF0000"/>
                </a:solidFill>
                <a:latin typeface="Edwardian Script ITC"/>
                <a:cs typeface="Edwardian Script ITC"/>
              </a:rPr>
              <a:t> </a:t>
            </a:r>
            <a:r>
              <a:rPr lang="en-US" sz="4500" dirty="0">
                <a:solidFill>
                  <a:srgbClr val="FF0000"/>
                </a:solidFill>
                <a:latin typeface="Edwardian Script ITC"/>
                <a:cs typeface="Edwardian Script ITC"/>
              </a:rPr>
              <a:t>t</a:t>
            </a:r>
            <a:r>
              <a:rPr lang="en-US" sz="4500" dirty="0">
                <a:solidFill>
                  <a:srgbClr val="FFFFFF"/>
                </a:solidFill>
                <a:latin typeface="Edwardian Script ITC"/>
                <a:cs typeface="Edwardian Script ITC"/>
              </a:rPr>
              <a:t>o </a:t>
            </a:r>
            <a:r>
              <a:rPr lang="en-US" sz="4500" dirty="0">
                <a:solidFill>
                  <a:srgbClr val="FF0000"/>
                </a:solidFill>
                <a:latin typeface="Edwardian Script ITC"/>
                <a:cs typeface="Edwardian Script ITC"/>
              </a:rPr>
              <a:t>r</a:t>
            </a:r>
            <a:r>
              <a:rPr lang="en-US" sz="4500" dirty="0">
                <a:solidFill>
                  <a:srgbClr val="FFFFFF"/>
                </a:solidFill>
                <a:latin typeface="Edwardian Script ITC"/>
                <a:cs typeface="Edwardian Script ITC"/>
              </a:rPr>
              <a:t>o</a:t>
            </a:r>
            <a:r>
              <a:rPr lang="en-US" sz="4500" dirty="0">
                <a:solidFill>
                  <a:srgbClr val="FF0000"/>
                </a:solidFill>
                <a:latin typeface="Edwardian Script ITC"/>
                <a:cs typeface="Edwardian Script ITC"/>
              </a:rPr>
              <a:t>ll</a:t>
            </a:r>
            <a:r>
              <a:rPr lang="en-US" sz="4500" dirty="0">
                <a:solidFill>
                  <a:srgbClr val="FFFFFF"/>
                </a:solidFill>
                <a:latin typeface="Edwardian Script ITC"/>
                <a:cs typeface="Edwardian Script ITC"/>
              </a:rPr>
              <a:t> t</a:t>
            </a:r>
            <a:r>
              <a:rPr lang="en-US" sz="4500" dirty="0">
                <a:solidFill>
                  <a:srgbClr val="FF0000"/>
                </a:solidFill>
                <a:latin typeface="Edwardian Script ITC"/>
                <a:cs typeface="Edwardian Script ITC"/>
              </a:rPr>
              <a:t>h</a:t>
            </a:r>
            <a:r>
              <a:rPr lang="en-US" sz="4500" dirty="0">
                <a:solidFill>
                  <a:srgbClr val="FFFFFF"/>
                </a:solidFill>
                <a:latin typeface="Edwardian Script ITC"/>
                <a:cs typeface="Edwardian Script ITC"/>
              </a:rPr>
              <a:t>e </a:t>
            </a:r>
            <a:r>
              <a:rPr lang="en-US" sz="4500" dirty="0" smtClean="0">
                <a:solidFill>
                  <a:srgbClr val="FF0000"/>
                </a:solidFill>
                <a:latin typeface="Edwardian Script ITC"/>
                <a:cs typeface="Edwardian Script ITC"/>
              </a:rPr>
              <a:t>d</a:t>
            </a:r>
            <a:r>
              <a:rPr lang="en-US" sz="4500" dirty="0" smtClean="0">
                <a:solidFill>
                  <a:srgbClr val="FFFFFF"/>
                </a:solidFill>
                <a:latin typeface="Edwardian Script ITC"/>
                <a:cs typeface="Edwardian Script ITC"/>
              </a:rPr>
              <a:t>i</a:t>
            </a:r>
            <a:r>
              <a:rPr lang="en-US" sz="4500" dirty="0" smtClean="0">
                <a:solidFill>
                  <a:srgbClr val="FF0000"/>
                </a:solidFill>
                <a:latin typeface="Edwardian Script ITC"/>
                <a:cs typeface="Edwardian Script ITC"/>
              </a:rPr>
              <a:t>c</a:t>
            </a:r>
            <a:r>
              <a:rPr lang="en-US" sz="4500" dirty="0" smtClean="0">
                <a:solidFill>
                  <a:srgbClr val="FFFFFF"/>
                </a:solidFill>
                <a:latin typeface="Edwardian Script ITC"/>
                <a:cs typeface="Edwardian Script ITC"/>
              </a:rPr>
              <a:t>e, </a:t>
            </a:r>
            <a:r>
              <a:rPr lang="en-US" sz="4500" dirty="0" smtClean="0">
                <a:solidFill>
                  <a:srgbClr val="FF0000"/>
                </a:solidFill>
                <a:latin typeface="Edwardian Script ITC"/>
                <a:cs typeface="Edwardian Script ITC"/>
              </a:rPr>
              <a:t>j</a:t>
            </a:r>
            <a:r>
              <a:rPr lang="en-US" sz="4500" dirty="0" smtClean="0">
                <a:solidFill>
                  <a:srgbClr val="FFFFFF"/>
                </a:solidFill>
                <a:latin typeface="Edwardian Script ITC"/>
                <a:cs typeface="Edwardian Script ITC"/>
              </a:rPr>
              <a:t>u</a:t>
            </a:r>
            <a:r>
              <a:rPr lang="en-US" sz="4500" dirty="0" smtClean="0">
                <a:solidFill>
                  <a:srgbClr val="FF0000"/>
                </a:solidFill>
                <a:latin typeface="Edwardian Script ITC"/>
                <a:cs typeface="Edwardian Script ITC"/>
              </a:rPr>
              <a:t>s</a:t>
            </a:r>
            <a:r>
              <a:rPr lang="en-US" sz="4500" dirty="0" smtClean="0">
                <a:solidFill>
                  <a:srgbClr val="FFFFFF"/>
                </a:solidFill>
                <a:latin typeface="Edwardian Script ITC"/>
                <a:cs typeface="Edwardian Script ITC"/>
              </a:rPr>
              <a:t>t </a:t>
            </a:r>
            <a:r>
              <a:rPr lang="en-US" sz="4500" dirty="0" smtClean="0">
                <a:solidFill>
                  <a:srgbClr val="FF0000"/>
                </a:solidFill>
                <a:latin typeface="Edwardian Script ITC"/>
                <a:cs typeface="Edwardian Script ITC"/>
              </a:rPr>
              <a:t>o</a:t>
            </a:r>
            <a:r>
              <a:rPr lang="en-US" sz="4500" dirty="0" smtClean="0">
                <a:solidFill>
                  <a:srgbClr val="FFFFFF"/>
                </a:solidFill>
                <a:latin typeface="Edwardian Script ITC"/>
                <a:cs typeface="Edwardian Script ITC"/>
              </a:rPr>
              <a:t>n</a:t>
            </a:r>
            <a:r>
              <a:rPr lang="en-US" sz="4500" dirty="0" smtClean="0">
                <a:solidFill>
                  <a:srgbClr val="FF0000"/>
                </a:solidFill>
                <a:latin typeface="Edwardian Script ITC"/>
                <a:cs typeface="Edwardian Script ITC"/>
              </a:rPr>
              <a:t>e </a:t>
            </a:r>
            <a:r>
              <a:rPr lang="en-US" sz="4500" dirty="0" smtClean="0">
                <a:solidFill>
                  <a:srgbClr val="FFFFFF"/>
                </a:solidFill>
                <a:latin typeface="Edwardian Script ITC"/>
                <a:cs typeface="Edwardian Script ITC"/>
              </a:rPr>
              <a:t> m</a:t>
            </a:r>
            <a:r>
              <a:rPr lang="en-US" sz="4500" dirty="0" smtClean="0">
                <a:solidFill>
                  <a:srgbClr val="FF0000"/>
                </a:solidFill>
                <a:latin typeface="Edwardian Script ITC"/>
                <a:cs typeface="Edwardian Script ITC"/>
              </a:rPr>
              <a:t>o</a:t>
            </a:r>
            <a:r>
              <a:rPr lang="en-US" sz="4500" dirty="0" smtClean="0">
                <a:solidFill>
                  <a:srgbClr val="FFFFFF"/>
                </a:solidFill>
                <a:latin typeface="Edwardian Script ITC"/>
                <a:cs typeface="Edwardian Script ITC"/>
              </a:rPr>
              <a:t>r</a:t>
            </a:r>
            <a:r>
              <a:rPr lang="en-US" sz="4500" dirty="0" smtClean="0">
                <a:solidFill>
                  <a:srgbClr val="FF0000"/>
                </a:solidFill>
                <a:latin typeface="Edwardian Script ITC"/>
                <a:cs typeface="Edwardian Script ITC"/>
              </a:rPr>
              <a:t>e </a:t>
            </a:r>
            <a:r>
              <a:rPr lang="en-US" sz="4500" dirty="0" smtClean="0">
                <a:solidFill>
                  <a:srgbClr val="FFFFFF"/>
                </a:solidFill>
                <a:latin typeface="Edwardian Script ITC"/>
                <a:cs typeface="Edwardian Script ITC"/>
              </a:rPr>
              <a:t>t</a:t>
            </a:r>
            <a:r>
              <a:rPr lang="en-US" sz="4500" dirty="0" smtClean="0">
                <a:solidFill>
                  <a:srgbClr val="FF0000"/>
                </a:solidFill>
                <a:latin typeface="Edwardian Script ITC"/>
                <a:cs typeface="Edwardian Script ITC"/>
              </a:rPr>
              <a:t>i</a:t>
            </a:r>
            <a:r>
              <a:rPr lang="en-US" sz="4500" dirty="0" smtClean="0">
                <a:solidFill>
                  <a:srgbClr val="FFFFFF"/>
                </a:solidFill>
                <a:latin typeface="Edwardian Script ITC"/>
                <a:cs typeface="Edwardian Script ITC"/>
              </a:rPr>
              <a:t>m</a:t>
            </a:r>
            <a:r>
              <a:rPr lang="en-US" sz="4500" dirty="0" smtClean="0">
                <a:solidFill>
                  <a:srgbClr val="FF0000"/>
                </a:solidFill>
                <a:latin typeface="Edwardian Script ITC"/>
                <a:cs typeface="Edwardian Script ITC"/>
              </a:rPr>
              <a:t>e</a:t>
            </a:r>
            <a:endParaRPr lang="en-US" sz="4500" dirty="0">
              <a:solidFill>
                <a:srgbClr val="FF0000"/>
              </a:solidFill>
              <a:latin typeface="Edwardian Script ITC"/>
              <a:cs typeface="Edwardian Script ITC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This</a:t>
            </a:r>
            <a:r>
              <a:rPr lang="en-US" dirty="0" smtClean="0">
                <a:solidFill>
                  <a:srgbClr val="FF0000"/>
                </a:solidFill>
              </a:rPr>
              <a:t> refers </a:t>
            </a:r>
            <a:r>
              <a:rPr lang="en-US" dirty="0" smtClean="0">
                <a:solidFill>
                  <a:srgbClr val="FFFFFF"/>
                </a:solidFill>
              </a:rPr>
              <a:t>to </a:t>
            </a:r>
          </a:p>
          <a:p>
            <a:pPr algn="ctr"/>
            <a:r>
              <a:rPr lang="en-US" dirty="0">
                <a:solidFill>
                  <a:srgbClr val="FF0000"/>
                </a:solidFill>
              </a:rPr>
              <a:t>t</a:t>
            </a:r>
            <a:r>
              <a:rPr lang="en-US" dirty="0" smtClean="0">
                <a:solidFill>
                  <a:srgbClr val="FF0000"/>
                </a:solidFill>
              </a:rPr>
              <a:t>he </a:t>
            </a:r>
            <a:r>
              <a:rPr lang="en-US" dirty="0" smtClean="0">
                <a:solidFill>
                  <a:srgbClr val="FFFFFF"/>
                </a:solidFill>
              </a:rPr>
              <a:t>most</a:t>
            </a:r>
            <a:r>
              <a:rPr lang="en-US" dirty="0" smtClean="0">
                <a:solidFill>
                  <a:srgbClr val="FF0000"/>
                </a:solidFill>
              </a:rPr>
              <a:t> famous </a:t>
            </a:r>
          </a:p>
          <a:p>
            <a:pPr algn="ctr"/>
            <a:r>
              <a:rPr lang="en-US" dirty="0" smtClean="0">
                <a:solidFill>
                  <a:srgbClr val="FFFFFF"/>
                </a:solidFill>
              </a:rPr>
              <a:t>gambling</a:t>
            </a:r>
            <a:r>
              <a:rPr lang="en-US" dirty="0" smtClean="0">
                <a:solidFill>
                  <a:srgbClr val="FF0000"/>
                </a:solidFill>
              </a:rPr>
              <a:t> place, </a:t>
            </a:r>
          </a:p>
          <a:p>
            <a:pPr algn="ctr"/>
            <a:r>
              <a:rPr lang="en-US" i="1" dirty="0" smtClean="0">
                <a:solidFill>
                  <a:srgbClr val="FFFFFF"/>
                </a:solidFill>
              </a:rPr>
              <a:t>Las</a:t>
            </a:r>
            <a:r>
              <a:rPr lang="en-US" i="1" dirty="0" smtClean="0">
                <a:solidFill>
                  <a:srgbClr val="FF0000"/>
                </a:solidFill>
              </a:rPr>
              <a:t> Vegas , </a:t>
            </a:r>
            <a:r>
              <a:rPr lang="en-US" dirty="0" smtClean="0">
                <a:solidFill>
                  <a:srgbClr val="FFFFFF"/>
                </a:solidFill>
              </a:rPr>
              <a:t>the </a:t>
            </a:r>
          </a:p>
          <a:p>
            <a:pPr algn="ctr"/>
            <a:r>
              <a:rPr lang="en-US" dirty="0" smtClean="0">
                <a:solidFill>
                  <a:srgbClr val="FF0000"/>
                </a:solidFill>
              </a:rPr>
              <a:t>place </a:t>
            </a:r>
            <a:r>
              <a:rPr lang="en-US" dirty="0" smtClean="0">
                <a:solidFill>
                  <a:srgbClr val="FFFFFF"/>
                </a:solidFill>
              </a:rPr>
              <a:t>where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en-US" dirty="0" smtClean="0">
                <a:solidFill>
                  <a:srgbClr val="FF0000"/>
                </a:solidFill>
              </a:rPr>
              <a:t>people </a:t>
            </a:r>
            <a:r>
              <a:rPr lang="en-US" dirty="0" smtClean="0">
                <a:solidFill>
                  <a:srgbClr val="FFFFFF"/>
                </a:solidFill>
              </a:rPr>
              <a:t>are</a:t>
            </a:r>
            <a:r>
              <a:rPr lang="en-US" dirty="0" smtClean="0">
                <a:solidFill>
                  <a:srgbClr val="FF0000"/>
                </a:solidFill>
              </a:rPr>
              <a:t> happy</a:t>
            </a:r>
          </a:p>
          <a:p>
            <a:pPr algn="ctr"/>
            <a:r>
              <a:rPr lang="en-US" dirty="0" smtClean="0">
                <a:solidFill>
                  <a:srgbClr val="FFFFFF"/>
                </a:solidFill>
              </a:rPr>
              <a:t>to</a:t>
            </a:r>
            <a:r>
              <a:rPr lang="en-US" dirty="0" smtClean="0">
                <a:solidFill>
                  <a:srgbClr val="FF0000"/>
                </a:solidFill>
              </a:rPr>
              <a:t> win</a:t>
            </a:r>
            <a:r>
              <a:rPr lang="en-US" dirty="0" smtClean="0">
                <a:solidFill>
                  <a:srgbClr val="FFFFFF"/>
                </a:solidFill>
              </a:rPr>
              <a:t> their </a:t>
            </a:r>
            <a:r>
              <a:rPr lang="en-US" dirty="0" smtClean="0">
                <a:solidFill>
                  <a:srgbClr val="FF0000"/>
                </a:solidFill>
              </a:rPr>
              <a:t>price </a:t>
            </a:r>
          </a:p>
          <a:p>
            <a:pPr algn="ctr"/>
            <a:r>
              <a:rPr lang="en-US" dirty="0" smtClean="0">
                <a:solidFill>
                  <a:srgbClr val="FFFFFF"/>
                </a:solidFill>
              </a:rPr>
              <a:t>possession</a:t>
            </a: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4" name="Picture 3" descr="images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047" y="1293729"/>
            <a:ext cx="2112259" cy="2917324"/>
          </a:xfrm>
          <a:prstGeom prst="rect">
            <a:avLst/>
          </a:prstGeom>
        </p:spPr>
      </p:pic>
      <p:pic>
        <p:nvPicPr>
          <p:cNvPr id="5" name="Picture 4" descr="Unknown.jpe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9918" y="2459789"/>
            <a:ext cx="2063240" cy="1751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37289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6135">
        <p:dissolve/>
      </p:transition>
    </mc:Choice>
    <mc:Fallback>
      <p:transition xmlns:p14="http://schemas.microsoft.com/office/powerpoint/2010/main" spd="slow" advTm="6135">
        <p:dissolv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8500" dirty="0" smtClean="0">
                <a:latin typeface="Edwardian Script ITC"/>
                <a:cs typeface="Edwardian Script ITC"/>
              </a:rPr>
              <a:t>	   </a:t>
            </a:r>
            <a:r>
              <a:rPr lang="en-US" sz="8500" dirty="0" smtClean="0">
                <a:solidFill>
                  <a:srgbClr val="72FF3B"/>
                </a:solidFill>
                <a:latin typeface="Edwardian Script ITC"/>
                <a:cs typeface="Edwardian Script ITC"/>
              </a:rPr>
              <a:t>Some </a:t>
            </a:r>
            <a:r>
              <a:rPr lang="en-US" sz="8500" dirty="0">
                <a:solidFill>
                  <a:srgbClr val="72FF3B"/>
                </a:solidFill>
                <a:latin typeface="Edwardian Script ITC"/>
                <a:cs typeface="Edwardian Script ITC"/>
              </a:rPr>
              <a:t>will win</a:t>
            </a:r>
          </a:p>
        </p:txBody>
      </p:sp>
      <p:pic>
        <p:nvPicPr>
          <p:cNvPr id="4" name="Picture 3" descr="Unknown-1.jpe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0589" y="1486568"/>
            <a:ext cx="4238246" cy="2825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27699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72">
        <p14:ferris dir="l"/>
      </p:transition>
    </mc:Choice>
    <mc:Fallback>
      <p:transition xmlns:p14="http://schemas.microsoft.com/office/powerpoint/2010/main" spd="slow" advTm="672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8500" dirty="0" smtClean="0">
                <a:solidFill>
                  <a:srgbClr val="72FF3B"/>
                </a:solidFill>
                <a:latin typeface="Edwardian Script ITC"/>
                <a:cs typeface="Edwardian Script ITC"/>
              </a:rPr>
              <a:t>	   </a:t>
            </a:r>
            <a:r>
              <a:rPr lang="en-US" sz="8500" dirty="0" smtClean="0">
                <a:solidFill>
                  <a:srgbClr val="77E8FF"/>
                </a:solidFill>
                <a:latin typeface="Edwardian Script ITC"/>
                <a:cs typeface="Edwardian Script ITC"/>
              </a:rPr>
              <a:t>Some </a:t>
            </a:r>
            <a:r>
              <a:rPr lang="en-US" sz="8500" dirty="0">
                <a:solidFill>
                  <a:srgbClr val="77E8FF"/>
                </a:solidFill>
                <a:latin typeface="Edwardian Script ITC"/>
                <a:cs typeface="Edwardian Script ITC"/>
              </a:rPr>
              <a:t>will </a:t>
            </a:r>
            <a:r>
              <a:rPr lang="en-US" sz="8500" dirty="0" smtClean="0">
                <a:solidFill>
                  <a:srgbClr val="77E8FF"/>
                </a:solidFill>
                <a:latin typeface="Edwardian Script ITC"/>
                <a:cs typeface="Edwardian Script ITC"/>
              </a:rPr>
              <a:t>lose</a:t>
            </a:r>
            <a:endParaRPr lang="en-US" sz="8500" dirty="0">
              <a:solidFill>
                <a:srgbClr val="77E8FF"/>
              </a:solidFill>
            </a:endParaRPr>
          </a:p>
        </p:txBody>
      </p:sp>
      <p:pic>
        <p:nvPicPr>
          <p:cNvPr id="4" name="Picture 3" descr="Unknown-2.jpe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9052" y="1557086"/>
            <a:ext cx="4264900" cy="2825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26941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1898">
        <p14:flip dir="r"/>
      </p:transition>
    </mc:Choice>
    <mc:Fallback>
      <p:transition xmlns:p14="http://schemas.microsoft.com/office/powerpoint/2010/main" spd="slow" advTm="1898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7200" dirty="0">
                <a:solidFill>
                  <a:srgbClr val="96DF21"/>
                </a:solidFill>
                <a:latin typeface="Edwardian Script ITC"/>
                <a:cs typeface="Edwardian Script ITC"/>
              </a:rPr>
              <a:t>Some were born to sing the </a:t>
            </a:r>
            <a:r>
              <a:rPr lang="en-US" sz="7200" dirty="0">
                <a:solidFill>
                  <a:srgbClr val="77E8FF"/>
                </a:solidFill>
                <a:latin typeface="Edwardian Script ITC"/>
                <a:cs typeface="Edwardian Script ITC"/>
              </a:rPr>
              <a:t>blues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3200" dirty="0" smtClean="0">
                <a:solidFill>
                  <a:srgbClr val="77E8FF"/>
                </a:solidFill>
              </a:rPr>
              <a:t>This</a:t>
            </a:r>
            <a:r>
              <a:rPr lang="en-US" sz="3200" dirty="0" smtClean="0"/>
              <a:t> </a:t>
            </a:r>
            <a:r>
              <a:rPr lang="en-US" sz="3200" dirty="0" smtClean="0">
                <a:solidFill>
                  <a:srgbClr val="96DF21"/>
                </a:solidFill>
              </a:rPr>
              <a:t>compares</a:t>
            </a:r>
            <a:r>
              <a:rPr lang="en-US" sz="3200" dirty="0" smtClean="0"/>
              <a:t> </a:t>
            </a:r>
          </a:p>
          <a:p>
            <a:r>
              <a:rPr lang="en-US" sz="3200" dirty="0">
                <a:solidFill>
                  <a:srgbClr val="96DF21"/>
                </a:solidFill>
              </a:rPr>
              <a:t>h</a:t>
            </a:r>
            <a:r>
              <a:rPr lang="en-US" sz="3200" dirty="0" smtClean="0">
                <a:solidFill>
                  <a:srgbClr val="96DF21"/>
                </a:solidFill>
              </a:rPr>
              <a:t>ow</a:t>
            </a:r>
            <a:r>
              <a:rPr lang="en-US" sz="3200" dirty="0" smtClean="0"/>
              <a:t> </a:t>
            </a:r>
            <a:r>
              <a:rPr lang="en-US" sz="3200" dirty="0" smtClean="0">
                <a:solidFill>
                  <a:srgbClr val="77E8FF"/>
                </a:solidFill>
              </a:rPr>
              <a:t>people</a:t>
            </a:r>
            <a:r>
              <a:rPr lang="en-US" sz="3200" dirty="0" smtClean="0"/>
              <a:t> </a:t>
            </a:r>
            <a:r>
              <a:rPr lang="en-US" sz="3200" dirty="0" smtClean="0">
                <a:solidFill>
                  <a:srgbClr val="96DF21"/>
                </a:solidFill>
              </a:rPr>
              <a:t>today </a:t>
            </a:r>
          </a:p>
          <a:p>
            <a:r>
              <a:rPr lang="en-US" sz="3200" dirty="0">
                <a:solidFill>
                  <a:srgbClr val="77E8FF"/>
                </a:solidFill>
              </a:rPr>
              <a:t>s</a:t>
            </a:r>
            <a:r>
              <a:rPr lang="en-US" sz="3200" dirty="0" smtClean="0">
                <a:solidFill>
                  <a:srgbClr val="77E8FF"/>
                </a:solidFill>
              </a:rPr>
              <a:t>till </a:t>
            </a:r>
            <a:r>
              <a:rPr lang="en-US" sz="3200" dirty="0" smtClean="0">
                <a:solidFill>
                  <a:srgbClr val="96DF21"/>
                </a:solidFill>
              </a:rPr>
              <a:t>enjoy </a:t>
            </a:r>
            <a:r>
              <a:rPr lang="en-US" sz="3200" dirty="0" smtClean="0">
                <a:solidFill>
                  <a:srgbClr val="77E8FF"/>
                </a:solidFill>
              </a:rPr>
              <a:t>old</a:t>
            </a:r>
          </a:p>
          <a:p>
            <a:r>
              <a:rPr lang="en-US" sz="3200" dirty="0">
                <a:solidFill>
                  <a:srgbClr val="96DF21"/>
                </a:solidFill>
              </a:rPr>
              <a:t>s</a:t>
            </a:r>
            <a:r>
              <a:rPr lang="en-US" sz="3200" dirty="0" smtClean="0">
                <a:solidFill>
                  <a:srgbClr val="96DF21"/>
                </a:solidFill>
              </a:rPr>
              <a:t>ongs</a:t>
            </a:r>
            <a:r>
              <a:rPr lang="en-US" sz="3200" dirty="0" smtClean="0">
                <a:solidFill>
                  <a:srgbClr val="77E8FF"/>
                </a:solidFill>
              </a:rPr>
              <a:t> and </a:t>
            </a:r>
            <a:r>
              <a:rPr lang="en-US" sz="3200" dirty="0" smtClean="0">
                <a:solidFill>
                  <a:srgbClr val="96DF21"/>
                </a:solidFill>
              </a:rPr>
              <a:t>what </a:t>
            </a:r>
            <a:r>
              <a:rPr lang="en-US" sz="3200" dirty="0" smtClean="0">
                <a:solidFill>
                  <a:srgbClr val="77E8FF"/>
                </a:solidFill>
              </a:rPr>
              <a:t>the </a:t>
            </a:r>
          </a:p>
          <a:p>
            <a:r>
              <a:rPr lang="en-US" sz="3200" dirty="0">
                <a:solidFill>
                  <a:srgbClr val="96DF21"/>
                </a:solidFill>
              </a:rPr>
              <a:t>a</a:t>
            </a:r>
            <a:r>
              <a:rPr lang="en-US" sz="3200" dirty="0" smtClean="0">
                <a:solidFill>
                  <a:srgbClr val="96DF21"/>
                </a:solidFill>
              </a:rPr>
              <a:t>lbums </a:t>
            </a:r>
            <a:r>
              <a:rPr lang="en-US" sz="3200" dirty="0" smtClean="0">
                <a:solidFill>
                  <a:srgbClr val="77E8FF"/>
                </a:solidFill>
              </a:rPr>
              <a:t>contain </a:t>
            </a:r>
          </a:p>
          <a:p>
            <a:r>
              <a:rPr lang="en-US" sz="3200" dirty="0">
                <a:solidFill>
                  <a:srgbClr val="77E8FF"/>
                </a:solidFill>
              </a:rPr>
              <a:t>t</a:t>
            </a:r>
            <a:r>
              <a:rPr lang="en-US" sz="3200" dirty="0" smtClean="0">
                <a:solidFill>
                  <a:srgbClr val="77E8FF"/>
                </a:solidFill>
              </a:rPr>
              <a:t>hat</a:t>
            </a:r>
            <a:r>
              <a:rPr lang="en-US" sz="3200" dirty="0" smtClean="0">
                <a:solidFill>
                  <a:srgbClr val="96DF21"/>
                </a:solidFill>
              </a:rPr>
              <a:t> represents </a:t>
            </a:r>
          </a:p>
          <a:p>
            <a:r>
              <a:rPr lang="en-US" sz="3200" dirty="0" smtClean="0">
                <a:solidFill>
                  <a:srgbClr val="96DF21"/>
                </a:solidFill>
              </a:rPr>
              <a:t>their </a:t>
            </a:r>
            <a:r>
              <a:rPr lang="en-US" sz="3200" dirty="0" smtClean="0">
                <a:solidFill>
                  <a:srgbClr val="77E8FF"/>
                </a:solidFill>
              </a:rPr>
              <a:t>true</a:t>
            </a:r>
            <a:r>
              <a:rPr lang="en-US" sz="3200" dirty="0" smtClean="0"/>
              <a:t> </a:t>
            </a:r>
            <a:r>
              <a:rPr lang="en-US" sz="3200" dirty="0" smtClean="0">
                <a:solidFill>
                  <a:srgbClr val="96DF21"/>
                </a:solidFill>
              </a:rPr>
              <a:t>talents</a:t>
            </a:r>
            <a:endParaRPr lang="en-US" dirty="0" smtClean="0">
              <a:solidFill>
                <a:srgbClr val="96DF21"/>
              </a:solidFill>
            </a:endParaRPr>
          </a:p>
        </p:txBody>
      </p:sp>
      <p:pic>
        <p:nvPicPr>
          <p:cNvPr id="4" name="Picture 3" descr="images.jpe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9474" y="1623261"/>
            <a:ext cx="3523915" cy="2721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27711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3448">
        <p14:flash/>
      </p:transition>
    </mc:Choice>
    <mc:Fallback>
      <p:transition xmlns:p14="http://schemas.microsoft.com/office/powerpoint/2010/main" spd="slow" advTm="3448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900" dirty="0" smtClean="0">
                <a:solidFill>
                  <a:srgbClr val="3366FF"/>
                </a:solidFill>
                <a:latin typeface="Edwardian Script ITC"/>
                <a:cs typeface="Edwardian Script ITC"/>
              </a:rPr>
              <a:t>Oh</a:t>
            </a:r>
            <a:r>
              <a:rPr lang="en-US" sz="3900" dirty="0">
                <a:solidFill>
                  <a:srgbClr val="3366FF"/>
                </a:solidFill>
                <a:latin typeface="Edwardian Script ITC"/>
                <a:cs typeface="Edwardian Script ITC"/>
              </a:rPr>
              <a:t>, the movie never </a:t>
            </a:r>
            <a:r>
              <a:rPr lang="en-US" sz="3900" dirty="0" smtClean="0">
                <a:solidFill>
                  <a:srgbClr val="3366FF"/>
                </a:solidFill>
                <a:latin typeface="Edwardian Script ITC"/>
                <a:cs typeface="Edwardian Script ITC"/>
              </a:rPr>
              <a:t>ends, </a:t>
            </a:r>
            <a:r>
              <a:rPr lang="en-US" sz="3900" dirty="0" smtClean="0">
                <a:solidFill>
                  <a:srgbClr val="AD72FF"/>
                </a:solidFill>
                <a:latin typeface="Edwardian Script ITC"/>
                <a:cs typeface="Edwardian Script ITC"/>
              </a:rPr>
              <a:t>it</a:t>
            </a:r>
            <a:r>
              <a:rPr lang="en-US" sz="3900" dirty="0" smtClean="0">
                <a:solidFill>
                  <a:srgbClr val="FFFF00"/>
                </a:solidFill>
                <a:latin typeface="Edwardian Script ITC"/>
                <a:cs typeface="Edwardian Script ITC"/>
              </a:rPr>
              <a:t> goes </a:t>
            </a:r>
            <a:r>
              <a:rPr lang="en-US" sz="3900" dirty="0" smtClean="0">
                <a:solidFill>
                  <a:srgbClr val="77E8FF"/>
                </a:solidFill>
                <a:latin typeface="Edwardian Script ITC"/>
                <a:cs typeface="Edwardian Script ITC"/>
              </a:rPr>
              <a:t>on </a:t>
            </a:r>
            <a:r>
              <a:rPr lang="en-US" sz="3900" dirty="0" smtClean="0">
                <a:solidFill>
                  <a:srgbClr val="FF0000"/>
                </a:solidFill>
                <a:latin typeface="Edwardian Script ITC"/>
                <a:cs typeface="Edwardian Script ITC"/>
              </a:rPr>
              <a:t>and</a:t>
            </a:r>
            <a:r>
              <a:rPr lang="en-US" sz="3900" dirty="0" smtClean="0">
                <a:solidFill>
                  <a:srgbClr val="77E8FF"/>
                </a:solidFill>
                <a:latin typeface="Edwardian Script ITC"/>
                <a:cs typeface="Edwardian Script ITC"/>
              </a:rPr>
              <a:t> on</a:t>
            </a:r>
            <a:r>
              <a:rPr lang="en-US" sz="3900" dirty="0" smtClean="0">
                <a:solidFill>
                  <a:srgbClr val="96DF21"/>
                </a:solidFill>
                <a:latin typeface="Edwardian Script ITC"/>
                <a:cs typeface="Edwardian Script ITC"/>
              </a:rPr>
              <a:t> and </a:t>
            </a:r>
            <a:r>
              <a:rPr lang="en-US" sz="3900" dirty="0" smtClean="0">
                <a:solidFill>
                  <a:srgbClr val="77E8FF"/>
                </a:solidFill>
                <a:latin typeface="Edwardian Script ITC"/>
                <a:cs typeface="Edwardian Script ITC"/>
              </a:rPr>
              <a:t>on </a:t>
            </a:r>
            <a:r>
              <a:rPr lang="en-US" sz="3900" dirty="0" smtClean="0">
                <a:solidFill>
                  <a:srgbClr val="FF841E"/>
                </a:solidFill>
                <a:latin typeface="Edwardian Script ITC"/>
                <a:cs typeface="Edwardian Script ITC"/>
              </a:rPr>
              <a:t>and</a:t>
            </a:r>
            <a:r>
              <a:rPr lang="en-US" sz="3900" dirty="0" smtClean="0">
                <a:solidFill>
                  <a:srgbClr val="77E8FF"/>
                </a:solidFill>
                <a:latin typeface="Edwardian Script ITC"/>
                <a:cs typeface="Edwardian Script ITC"/>
              </a:rPr>
              <a:t> on</a:t>
            </a:r>
            <a:endParaRPr lang="en-US" sz="3900" dirty="0">
              <a:solidFill>
                <a:srgbClr val="77E8FF"/>
              </a:solidFill>
              <a:latin typeface="Edwardian Script ITC"/>
              <a:cs typeface="Edwardian Script ITC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800" dirty="0" smtClean="0">
                <a:solidFill>
                  <a:srgbClr val="2DACFF"/>
                </a:solidFill>
              </a:rPr>
              <a:t>The life of a person</a:t>
            </a:r>
          </a:p>
          <a:p>
            <a:r>
              <a:rPr lang="en-US" sz="2800" dirty="0">
                <a:solidFill>
                  <a:srgbClr val="2DACFF"/>
                </a:solidFill>
              </a:rPr>
              <a:t>n</a:t>
            </a:r>
            <a:r>
              <a:rPr lang="en-US" sz="2800" dirty="0" smtClean="0">
                <a:solidFill>
                  <a:srgbClr val="2DACFF"/>
                </a:solidFill>
              </a:rPr>
              <a:t>ever stops and feels</a:t>
            </a:r>
          </a:p>
          <a:p>
            <a:r>
              <a:rPr lang="en-US" sz="2800" dirty="0">
                <a:solidFill>
                  <a:srgbClr val="2DACFF"/>
                </a:solidFill>
              </a:rPr>
              <a:t>l</a:t>
            </a:r>
            <a:r>
              <a:rPr lang="en-US" sz="2800" dirty="0" smtClean="0">
                <a:solidFill>
                  <a:srgbClr val="2DACFF"/>
                </a:solidFill>
              </a:rPr>
              <a:t>ike an incredible </a:t>
            </a:r>
          </a:p>
          <a:p>
            <a:r>
              <a:rPr lang="en-US" sz="2800" dirty="0" smtClean="0">
                <a:solidFill>
                  <a:srgbClr val="2DACFF"/>
                </a:solidFill>
              </a:rPr>
              <a:t>movie, rather it’s </a:t>
            </a:r>
          </a:p>
          <a:p>
            <a:r>
              <a:rPr lang="en-US" sz="2800" dirty="0" smtClean="0">
                <a:solidFill>
                  <a:srgbClr val="2DACFF"/>
                </a:solidFill>
              </a:rPr>
              <a:t>winning a game, </a:t>
            </a:r>
          </a:p>
          <a:p>
            <a:r>
              <a:rPr lang="en-US" sz="2800" dirty="0" smtClean="0">
                <a:solidFill>
                  <a:srgbClr val="2DACFF"/>
                </a:solidFill>
              </a:rPr>
              <a:t>involved with a </a:t>
            </a:r>
          </a:p>
          <a:p>
            <a:r>
              <a:rPr lang="en-US" sz="2800" dirty="0" smtClean="0">
                <a:solidFill>
                  <a:srgbClr val="2DACFF"/>
                </a:solidFill>
              </a:rPr>
              <a:t>relationship, or </a:t>
            </a:r>
          </a:p>
          <a:p>
            <a:r>
              <a:rPr lang="en-US" sz="2800" dirty="0" smtClean="0">
                <a:solidFill>
                  <a:srgbClr val="2DACFF"/>
                </a:solidFill>
              </a:rPr>
              <a:t>partying all night.</a:t>
            </a:r>
            <a:endParaRPr lang="en-US" sz="2800" dirty="0">
              <a:solidFill>
                <a:srgbClr val="2DACFF"/>
              </a:solidFill>
            </a:endParaRPr>
          </a:p>
        </p:txBody>
      </p:sp>
      <p:pic>
        <p:nvPicPr>
          <p:cNvPr id="4" name="Picture 3" descr="images-1.jpe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2810" y="1644316"/>
            <a:ext cx="4140200" cy="2668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523762"/>
      </p:ext>
    </p:extLst>
  </p:cSld>
  <p:clrMapOvr>
    <a:masterClrMapping/>
  </p:clrMapOvr>
  <p:transition xmlns:p14="http://schemas.microsoft.com/office/powerpoint/2010/main" spd="slow" advTm="4426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9874" y="815474"/>
            <a:ext cx="8229600" cy="4110375"/>
          </a:xfrm>
        </p:spPr>
        <p:txBody>
          <a:bodyPr/>
          <a:lstStyle/>
          <a:p>
            <a:pPr algn="ctr"/>
            <a:r>
              <a:rPr lang="en-US" i="1" dirty="0" smtClean="0">
                <a:solidFill>
                  <a:srgbClr val="F586FF"/>
                </a:solidFill>
              </a:rPr>
              <a:t>Strangers, waiting</a:t>
            </a:r>
            <a:endParaRPr lang="en-US" i="1" dirty="0">
              <a:solidFill>
                <a:srgbClr val="F586FF"/>
              </a:solidFill>
            </a:endParaRPr>
          </a:p>
          <a:p>
            <a:pPr algn="ctr"/>
            <a:r>
              <a:rPr lang="en-US" i="1" dirty="0">
                <a:solidFill>
                  <a:srgbClr val="FFFF00"/>
                </a:solidFill>
              </a:rPr>
              <a:t>Up and down the boulevard</a:t>
            </a:r>
          </a:p>
          <a:p>
            <a:pPr algn="ctr"/>
            <a:r>
              <a:rPr lang="en-US" i="1" dirty="0">
                <a:solidFill>
                  <a:srgbClr val="FF841E"/>
                </a:solidFill>
              </a:rPr>
              <a:t>Their shadows searching</a:t>
            </a:r>
          </a:p>
          <a:p>
            <a:pPr algn="ctr"/>
            <a:r>
              <a:rPr lang="en-US" i="1" dirty="0">
                <a:solidFill>
                  <a:srgbClr val="96DF21"/>
                </a:solidFill>
              </a:rPr>
              <a:t>In the night</a:t>
            </a:r>
          </a:p>
          <a:p>
            <a:pPr algn="ctr"/>
            <a:r>
              <a:rPr lang="en-US" i="1" dirty="0">
                <a:solidFill>
                  <a:srgbClr val="FF2715"/>
                </a:solidFill>
              </a:rPr>
              <a:t>Streetlight people</a:t>
            </a:r>
          </a:p>
          <a:p>
            <a:pPr algn="ctr"/>
            <a:r>
              <a:rPr lang="en-US" i="1" dirty="0" err="1">
                <a:solidFill>
                  <a:srgbClr val="77E8FF"/>
                </a:solidFill>
              </a:rPr>
              <a:t>Livin</a:t>
            </a:r>
            <a:r>
              <a:rPr lang="en-US" i="1" dirty="0">
                <a:solidFill>
                  <a:srgbClr val="77E8FF"/>
                </a:solidFill>
              </a:rPr>
              <a:t>' just to find emotion</a:t>
            </a:r>
          </a:p>
          <a:p>
            <a:pPr algn="ctr"/>
            <a:r>
              <a:rPr lang="en-US" i="1" dirty="0" err="1">
                <a:solidFill>
                  <a:srgbClr val="AD72FF"/>
                </a:solidFill>
              </a:rPr>
              <a:t>Hidin</a:t>
            </a:r>
            <a:r>
              <a:rPr lang="en-US" i="1" dirty="0">
                <a:solidFill>
                  <a:srgbClr val="AD72FF"/>
                </a:solidFill>
              </a:rPr>
              <a:t>' somewhere in the night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80127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7808"/>
    </mc:Choice>
    <mc:Fallback>
      <p:transition xmlns:p14="http://schemas.microsoft.com/office/powerpoint/2010/main" spd="slow" advTm="47808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7"/>
            <a:ext cx="8229600" cy="1022321"/>
          </a:xfrm>
        </p:spPr>
        <p:txBody>
          <a:bodyPr/>
          <a:lstStyle/>
          <a:p>
            <a:r>
              <a:rPr lang="en-US" sz="7200" dirty="0" smtClean="0">
                <a:latin typeface="Edwardian Script ITC"/>
                <a:cs typeface="Edwardian Script ITC"/>
              </a:rPr>
              <a:t>	   </a:t>
            </a:r>
            <a:r>
              <a:rPr lang="en-US" sz="6000" dirty="0" smtClean="0">
                <a:solidFill>
                  <a:srgbClr val="96DF21"/>
                </a:solidFill>
                <a:latin typeface="Abadi MT Condensed Extra Bold"/>
                <a:cs typeface="Abadi MT Condensed Extra Bold"/>
              </a:rPr>
              <a:t>D</a:t>
            </a:r>
            <a:r>
              <a:rPr lang="en-US" sz="6000" dirty="0" smtClean="0">
                <a:solidFill>
                  <a:srgbClr val="FF2715"/>
                </a:solidFill>
                <a:latin typeface="Abadi MT Condensed Extra Bold"/>
                <a:cs typeface="Abadi MT Condensed Extra Bold"/>
              </a:rPr>
              <a:t>o</a:t>
            </a:r>
            <a:r>
              <a:rPr lang="en-US" sz="6000" dirty="0" smtClean="0">
                <a:solidFill>
                  <a:srgbClr val="96DF21"/>
                </a:solidFill>
                <a:latin typeface="Abadi MT Condensed Extra Bold"/>
                <a:cs typeface="Abadi MT Condensed Extra Bold"/>
              </a:rPr>
              <a:t>n</a:t>
            </a:r>
            <a:r>
              <a:rPr lang="en-US" sz="6000" dirty="0" smtClean="0">
                <a:solidFill>
                  <a:srgbClr val="FF2715"/>
                </a:solidFill>
                <a:latin typeface="Abadi MT Condensed Extra Bold"/>
                <a:cs typeface="Abadi MT Condensed Extra Bold"/>
              </a:rPr>
              <a:t>'t</a:t>
            </a:r>
            <a:r>
              <a:rPr lang="en-US" sz="6000" dirty="0" smtClean="0">
                <a:solidFill>
                  <a:srgbClr val="96DF21"/>
                </a:solidFill>
                <a:latin typeface="Abadi MT Condensed Extra Bold"/>
                <a:cs typeface="Abadi MT Condensed Extra Bold"/>
              </a:rPr>
              <a:t> s</a:t>
            </a:r>
            <a:r>
              <a:rPr lang="en-US" sz="6000" dirty="0" smtClean="0">
                <a:solidFill>
                  <a:srgbClr val="FF2715"/>
                </a:solidFill>
                <a:latin typeface="Abadi MT Condensed Extra Bold"/>
                <a:cs typeface="Abadi MT Condensed Extra Bold"/>
              </a:rPr>
              <a:t>t</a:t>
            </a:r>
            <a:r>
              <a:rPr lang="en-US" sz="6000" dirty="0" smtClean="0">
                <a:solidFill>
                  <a:srgbClr val="96DF21"/>
                </a:solidFill>
                <a:latin typeface="Abadi MT Condensed Extra Bold"/>
                <a:cs typeface="Abadi MT Condensed Extra Bold"/>
              </a:rPr>
              <a:t>o</a:t>
            </a:r>
            <a:r>
              <a:rPr lang="en-US" sz="6000" dirty="0" smtClean="0">
                <a:solidFill>
                  <a:srgbClr val="FF2715"/>
                </a:solidFill>
                <a:latin typeface="Abadi MT Condensed Extra Bold"/>
                <a:cs typeface="Abadi MT Condensed Extra Bold"/>
              </a:rPr>
              <a:t>p</a:t>
            </a:r>
            <a:r>
              <a:rPr lang="en-US" sz="6000" dirty="0" smtClean="0">
                <a:solidFill>
                  <a:srgbClr val="96DF21"/>
                </a:solidFill>
                <a:latin typeface="Abadi MT Condensed Extra Bold"/>
                <a:cs typeface="Abadi MT Condensed Extra Bold"/>
              </a:rPr>
              <a:t> </a:t>
            </a:r>
            <a:r>
              <a:rPr lang="en-US" sz="6000" dirty="0" err="1" smtClean="0">
                <a:solidFill>
                  <a:srgbClr val="96DF21"/>
                </a:solidFill>
                <a:latin typeface="Abadi MT Condensed Extra Bold"/>
                <a:cs typeface="Abadi MT Condensed Extra Bold"/>
              </a:rPr>
              <a:t>b</a:t>
            </a:r>
            <a:r>
              <a:rPr lang="en-US" sz="6000" dirty="0" err="1" smtClean="0">
                <a:solidFill>
                  <a:srgbClr val="FF2715"/>
                </a:solidFill>
                <a:latin typeface="Abadi MT Condensed Extra Bold"/>
                <a:cs typeface="Abadi MT Condensed Extra Bold"/>
              </a:rPr>
              <a:t>e</a:t>
            </a:r>
            <a:r>
              <a:rPr lang="en-US" sz="6000" dirty="0" err="1" smtClean="0">
                <a:solidFill>
                  <a:srgbClr val="96DF21"/>
                </a:solidFill>
                <a:latin typeface="Abadi MT Condensed Extra Bold"/>
                <a:cs typeface="Abadi MT Condensed Extra Bold"/>
              </a:rPr>
              <a:t>l</a:t>
            </a:r>
            <a:r>
              <a:rPr lang="en-US" sz="6000" dirty="0" err="1" smtClean="0">
                <a:solidFill>
                  <a:srgbClr val="FF2715"/>
                </a:solidFill>
                <a:latin typeface="Abadi MT Condensed Extra Bold"/>
                <a:cs typeface="Abadi MT Condensed Extra Bold"/>
              </a:rPr>
              <a:t>i</a:t>
            </a:r>
            <a:r>
              <a:rPr lang="en-US" sz="6000" dirty="0" err="1" smtClean="0">
                <a:solidFill>
                  <a:srgbClr val="96DF21"/>
                </a:solidFill>
                <a:latin typeface="Abadi MT Condensed Extra Bold"/>
                <a:cs typeface="Abadi MT Condensed Extra Bold"/>
              </a:rPr>
              <a:t>e</a:t>
            </a:r>
            <a:r>
              <a:rPr lang="en-US" sz="6000" dirty="0" err="1" smtClean="0">
                <a:solidFill>
                  <a:srgbClr val="FF2715"/>
                </a:solidFill>
                <a:latin typeface="Abadi MT Condensed Extra Bold"/>
                <a:cs typeface="Abadi MT Condensed Extra Bold"/>
              </a:rPr>
              <a:t>v</a:t>
            </a:r>
            <a:r>
              <a:rPr lang="en-US" sz="6000" dirty="0" err="1" smtClean="0">
                <a:solidFill>
                  <a:srgbClr val="96DF21"/>
                </a:solidFill>
                <a:latin typeface="Abadi MT Condensed Extra Bold"/>
                <a:cs typeface="Abadi MT Condensed Extra Bold"/>
              </a:rPr>
              <a:t>i</a:t>
            </a:r>
            <a:r>
              <a:rPr lang="en-US" sz="6000" dirty="0" err="1" smtClean="0">
                <a:solidFill>
                  <a:srgbClr val="FF2715"/>
                </a:solidFill>
                <a:latin typeface="Abadi MT Condensed Extra Bold"/>
                <a:cs typeface="Abadi MT Condensed Extra Bold"/>
              </a:rPr>
              <a:t>n</a:t>
            </a:r>
            <a:r>
              <a:rPr lang="en-US" sz="6000" dirty="0" smtClean="0">
                <a:solidFill>
                  <a:srgbClr val="96DF21"/>
                </a:solidFill>
                <a:latin typeface="Abadi MT Condensed Extra Bold"/>
                <a:cs typeface="Abadi MT Condensed Extra Bold"/>
              </a:rPr>
              <a:t>'</a:t>
            </a:r>
            <a:endParaRPr lang="en-US" sz="6000" dirty="0">
              <a:solidFill>
                <a:srgbClr val="96DF21"/>
              </a:solidFill>
              <a:latin typeface="Abadi MT Condensed Extra Bold"/>
              <a:cs typeface="Abadi MT Condensed Extra Bold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0395" y="1491571"/>
            <a:ext cx="5459229" cy="3057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77006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4385">
        <p14:flash/>
      </p:transition>
    </mc:Choice>
    <mc:Fallback>
      <p:transition xmlns:p14="http://schemas.microsoft.com/office/powerpoint/2010/main" spd="slow" advTm="4385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7200" dirty="0" smtClean="0">
                <a:solidFill>
                  <a:srgbClr val="96DF21"/>
                </a:solidFill>
                <a:latin typeface="Edwardian Script ITC"/>
                <a:cs typeface="Edwardian Script ITC"/>
              </a:rPr>
              <a:t>	  </a:t>
            </a:r>
            <a:r>
              <a:rPr lang="en-US" sz="7200" dirty="0" smtClean="0">
                <a:solidFill>
                  <a:srgbClr val="77E8FF"/>
                </a:solidFill>
                <a:latin typeface="Edwardian Script ITC"/>
                <a:cs typeface="Edwardian Script ITC"/>
              </a:rPr>
              <a:t>Hold </a:t>
            </a:r>
            <a:r>
              <a:rPr lang="en-US" sz="7200" dirty="0" smtClean="0">
                <a:solidFill>
                  <a:srgbClr val="FF2715"/>
                </a:solidFill>
                <a:latin typeface="Edwardian Script ITC"/>
                <a:cs typeface="Edwardian Script ITC"/>
              </a:rPr>
              <a:t>on</a:t>
            </a:r>
            <a:r>
              <a:rPr lang="en-US" sz="7200" dirty="0" smtClean="0">
                <a:solidFill>
                  <a:srgbClr val="77E8FF"/>
                </a:solidFill>
                <a:latin typeface="Edwardian Script ITC"/>
                <a:cs typeface="Edwardian Script ITC"/>
              </a:rPr>
              <a:t> to </a:t>
            </a:r>
            <a:r>
              <a:rPr lang="en-US" sz="7200" dirty="0">
                <a:solidFill>
                  <a:srgbClr val="FF2715"/>
                </a:solidFill>
                <a:latin typeface="Edwardian Script ITC"/>
                <a:cs typeface="Edwardian Script ITC"/>
              </a:rPr>
              <a:t>that</a:t>
            </a:r>
            <a:r>
              <a:rPr lang="en-US" sz="7200" dirty="0">
                <a:solidFill>
                  <a:srgbClr val="77E8FF"/>
                </a:solidFill>
                <a:latin typeface="Edwardian Script ITC"/>
                <a:cs typeface="Edwardian Script ITC"/>
              </a:rPr>
              <a:t> </a:t>
            </a:r>
            <a:r>
              <a:rPr lang="en-US" sz="7200" dirty="0" err="1">
                <a:solidFill>
                  <a:srgbClr val="77E8FF"/>
                </a:solidFill>
                <a:latin typeface="Edwardian Script ITC"/>
                <a:cs typeface="Edwardian Script ITC"/>
              </a:rPr>
              <a:t>feelin</a:t>
            </a:r>
            <a:r>
              <a:rPr lang="en-US" sz="7200" dirty="0">
                <a:solidFill>
                  <a:srgbClr val="77E8FF"/>
                </a:solidFill>
                <a:latin typeface="Edwardian Script ITC"/>
                <a:cs typeface="Edwardian Script ITC"/>
              </a:rPr>
              <a:t>'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3213" y="1350241"/>
            <a:ext cx="3263538" cy="3278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0636577"/>
      </p:ext>
    </p:extLst>
  </p:cSld>
  <p:clrMapOvr>
    <a:masterClrMapping/>
  </p:clrMapOvr>
  <p:transition xmlns:p14="http://schemas.microsoft.com/office/powerpoint/2010/main" spd="slow" advTm="9740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43AFF"/>
                </a:solidFill>
              </a:rPr>
              <a:t>	     </a:t>
            </a:r>
            <a:r>
              <a:rPr lang="en-US" sz="6000" dirty="0" smtClean="0">
                <a:solidFill>
                  <a:srgbClr val="F43AFF"/>
                </a:solidFill>
                <a:latin typeface="Abadi MT Condensed Extra Bold"/>
                <a:cs typeface="Abadi MT Condensed Extra Bold"/>
              </a:rPr>
              <a:t>D</a:t>
            </a:r>
            <a:r>
              <a:rPr lang="en-US" sz="6000" dirty="0" smtClean="0">
                <a:solidFill>
                  <a:srgbClr val="5887FF"/>
                </a:solidFill>
                <a:latin typeface="Abadi MT Condensed Extra Bold"/>
                <a:cs typeface="Abadi MT Condensed Extra Bold"/>
              </a:rPr>
              <a:t>o</a:t>
            </a:r>
            <a:r>
              <a:rPr lang="en-US" sz="6000" dirty="0" smtClean="0">
                <a:solidFill>
                  <a:srgbClr val="F43AFF"/>
                </a:solidFill>
                <a:latin typeface="Abadi MT Condensed Extra Bold"/>
                <a:cs typeface="Abadi MT Condensed Extra Bold"/>
              </a:rPr>
              <a:t>n</a:t>
            </a:r>
            <a:r>
              <a:rPr lang="en-US" sz="6000" dirty="0" smtClean="0">
                <a:solidFill>
                  <a:srgbClr val="5887FF"/>
                </a:solidFill>
                <a:latin typeface="Abadi MT Condensed Extra Bold"/>
                <a:cs typeface="Abadi MT Condensed Extra Bold"/>
              </a:rPr>
              <a:t>'t</a:t>
            </a:r>
            <a:r>
              <a:rPr lang="en-US" sz="6000" dirty="0" smtClean="0">
                <a:solidFill>
                  <a:srgbClr val="F43AFF"/>
                </a:solidFill>
                <a:latin typeface="Abadi MT Condensed Extra Bold"/>
                <a:cs typeface="Abadi MT Condensed Extra Bold"/>
              </a:rPr>
              <a:t> </a:t>
            </a:r>
            <a:r>
              <a:rPr lang="en-US" sz="6000" dirty="0">
                <a:solidFill>
                  <a:srgbClr val="F43AFF"/>
                </a:solidFill>
                <a:latin typeface="Abadi MT Condensed Extra Bold"/>
                <a:cs typeface="Abadi MT Condensed Extra Bold"/>
              </a:rPr>
              <a:t>s</a:t>
            </a:r>
            <a:r>
              <a:rPr lang="en-US" sz="6000" dirty="0">
                <a:solidFill>
                  <a:srgbClr val="5887FF"/>
                </a:solidFill>
                <a:latin typeface="Abadi MT Condensed Extra Bold"/>
                <a:cs typeface="Abadi MT Condensed Extra Bold"/>
              </a:rPr>
              <a:t>t</a:t>
            </a:r>
            <a:r>
              <a:rPr lang="en-US" sz="6000" dirty="0">
                <a:solidFill>
                  <a:srgbClr val="F43AFF"/>
                </a:solidFill>
                <a:latin typeface="Abadi MT Condensed Extra Bold"/>
                <a:cs typeface="Abadi MT Condensed Extra Bold"/>
              </a:rPr>
              <a:t>o</a:t>
            </a:r>
            <a:r>
              <a:rPr lang="en-US" sz="6000" dirty="0">
                <a:solidFill>
                  <a:srgbClr val="5887FF"/>
                </a:solidFill>
                <a:latin typeface="Abadi MT Condensed Extra Bold"/>
                <a:cs typeface="Abadi MT Condensed Extra Bold"/>
              </a:rPr>
              <a:t>p</a:t>
            </a:r>
            <a:r>
              <a:rPr lang="en-US" sz="6000" dirty="0">
                <a:solidFill>
                  <a:srgbClr val="F43AFF"/>
                </a:solidFill>
                <a:latin typeface="Abadi MT Condensed Extra Bold"/>
                <a:cs typeface="Abadi MT Condensed Extra Bold"/>
              </a:rPr>
              <a:t> </a:t>
            </a:r>
            <a:r>
              <a:rPr lang="en-US" sz="6000" dirty="0" err="1">
                <a:solidFill>
                  <a:srgbClr val="F43AFF"/>
                </a:solidFill>
                <a:latin typeface="Abadi MT Condensed Extra Bold"/>
                <a:cs typeface="Abadi MT Condensed Extra Bold"/>
              </a:rPr>
              <a:t>b</a:t>
            </a:r>
            <a:r>
              <a:rPr lang="en-US" sz="6000" dirty="0" err="1">
                <a:solidFill>
                  <a:srgbClr val="5887FF"/>
                </a:solidFill>
                <a:latin typeface="Abadi MT Condensed Extra Bold"/>
                <a:cs typeface="Abadi MT Condensed Extra Bold"/>
              </a:rPr>
              <a:t>e</a:t>
            </a:r>
            <a:r>
              <a:rPr lang="en-US" sz="6000" dirty="0" err="1">
                <a:solidFill>
                  <a:srgbClr val="F43AFF"/>
                </a:solidFill>
                <a:latin typeface="Abadi MT Condensed Extra Bold"/>
                <a:cs typeface="Abadi MT Condensed Extra Bold"/>
              </a:rPr>
              <a:t>l</a:t>
            </a:r>
            <a:r>
              <a:rPr lang="en-US" sz="6000" dirty="0" err="1">
                <a:solidFill>
                  <a:srgbClr val="5887FF"/>
                </a:solidFill>
                <a:latin typeface="Abadi MT Condensed Extra Bold"/>
                <a:cs typeface="Abadi MT Condensed Extra Bold"/>
              </a:rPr>
              <a:t>i</a:t>
            </a:r>
            <a:r>
              <a:rPr lang="en-US" sz="6000" dirty="0" err="1">
                <a:solidFill>
                  <a:srgbClr val="F43AFF"/>
                </a:solidFill>
                <a:latin typeface="Abadi MT Condensed Extra Bold"/>
                <a:cs typeface="Abadi MT Condensed Extra Bold"/>
              </a:rPr>
              <a:t>e</a:t>
            </a:r>
            <a:r>
              <a:rPr lang="en-US" sz="6000" dirty="0" err="1">
                <a:solidFill>
                  <a:srgbClr val="5887FF"/>
                </a:solidFill>
                <a:latin typeface="Abadi MT Condensed Extra Bold"/>
                <a:cs typeface="Abadi MT Condensed Extra Bold"/>
              </a:rPr>
              <a:t>v</a:t>
            </a:r>
            <a:r>
              <a:rPr lang="en-US" sz="6000" dirty="0" err="1">
                <a:solidFill>
                  <a:srgbClr val="F43AFF"/>
                </a:solidFill>
                <a:latin typeface="Abadi MT Condensed Extra Bold"/>
                <a:cs typeface="Abadi MT Condensed Extra Bold"/>
              </a:rPr>
              <a:t>i</a:t>
            </a:r>
            <a:r>
              <a:rPr lang="en-US" sz="6000" dirty="0" err="1">
                <a:solidFill>
                  <a:srgbClr val="5887FF"/>
                </a:solidFill>
                <a:latin typeface="Abadi MT Condensed Extra Bold"/>
                <a:cs typeface="Abadi MT Condensed Extra Bold"/>
              </a:rPr>
              <a:t>n</a:t>
            </a:r>
            <a:r>
              <a:rPr lang="en-US" sz="6000" dirty="0">
                <a:solidFill>
                  <a:srgbClr val="F43AFF"/>
                </a:solidFill>
                <a:latin typeface="Abadi MT Condensed Extra Bold"/>
                <a:cs typeface="Abadi MT Condensed Extra Bold"/>
              </a:rPr>
              <a:t>'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2843" y="1063378"/>
            <a:ext cx="5180357" cy="3930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7225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15038">
        <p14:flash/>
      </p:transition>
    </mc:Choice>
    <mc:Fallback>
      <p:transition xmlns:p14="http://schemas.microsoft.com/office/powerpoint/2010/main" spd="slow" advTm="15038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7200" dirty="0" smtClean="0">
                <a:latin typeface="Abadi MT Condensed Extra Bold"/>
                <a:cs typeface="Abadi MT Condensed Extra Bold"/>
              </a:rPr>
              <a:t>  </a:t>
            </a:r>
            <a:r>
              <a:rPr lang="en-US" sz="7200" dirty="0" smtClean="0">
                <a:solidFill>
                  <a:srgbClr val="FF0000"/>
                </a:solidFill>
                <a:latin typeface="Abadi MT Condensed Extra Bold"/>
                <a:cs typeface="Abadi MT Condensed Extra Bold"/>
              </a:rPr>
              <a:t> D</a:t>
            </a:r>
            <a:r>
              <a:rPr lang="en-US" sz="7200" dirty="0" smtClean="0">
                <a:solidFill>
                  <a:srgbClr val="42B5FF"/>
                </a:solidFill>
                <a:latin typeface="Abadi MT Condensed Extra Bold"/>
                <a:cs typeface="Abadi MT Condensed Extra Bold"/>
              </a:rPr>
              <a:t>o</a:t>
            </a:r>
            <a:r>
              <a:rPr lang="en-US" sz="7200" dirty="0" smtClean="0">
                <a:solidFill>
                  <a:srgbClr val="FF0000"/>
                </a:solidFill>
                <a:latin typeface="Abadi MT Condensed Extra Bold"/>
                <a:cs typeface="Abadi MT Condensed Extra Bold"/>
              </a:rPr>
              <a:t>n'</a:t>
            </a:r>
            <a:r>
              <a:rPr lang="en-US" sz="7200" dirty="0" smtClean="0">
                <a:solidFill>
                  <a:srgbClr val="42B5FF"/>
                </a:solidFill>
                <a:latin typeface="Abadi MT Condensed Extra Bold"/>
                <a:cs typeface="Abadi MT Condensed Extra Bold"/>
              </a:rPr>
              <a:t>t</a:t>
            </a:r>
            <a:r>
              <a:rPr lang="en-US" sz="7200" dirty="0" smtClean="0">
                <a:solidFill>
                  <a:srgbClr val="FF0000"/>
                </a:solidFill>
                <a:latin typeface="Abadi MT Condensed Extra Bold"/>
                <a:cs typeface="Abadi MT Condensed Extra Bold"/>
              </a:rPr>
              <a:t> </a:t>
            </a:r>
            <a:r>
              <a:rPr lang="en-US" sz="7200" dirty="0">
                <a:solidFill>
                  <a:srgbClr val="FF2715"/>
                </a:solidFill>
                <a:latin typeface="Abadi MT Condensed Extra Bold"/>
                <a:cs typeface="Abadi MT Condensed Extra Bold"/>
              </a:rPr>
              <a:t>s</a:t>
            </a:r>
            <a:r>
              <a:rPr lang="en-US" sz="7200" dirty="0">
                <a:solidFill>
                  <a:srgbClr val="42B5FF"/>
                </a:solidFill>
                <a:latin typeface="Abadi MT Condensed Extra Bold"/>
                <a:cs typeface="Abadi MT Condensed Extra Bold"/>
              </a:rPr>
              <a:t>t</a:t>
            </a:r>
            <a:r>
              <a:rPr lang="en-US" sz="7200" dirty="0">
                <a:solidFill>
                  <a:srgbClr val="FF2715"/>
                </a:solidFill>
                <a:latin typeface="Abadi MT Condensed Extra Bold"/>
                <a:cs typeface="Abadi MT Condensed Extra Bold"/>
              </a:rPr>
              <a:t>o</a:t>
            </a:r>
            <a:r>
              <a:rPr lang="en-US" sz="7200" dirty="0">
                <a:solidFill>
                  <a:srgbClr val="42B5FF"/>
                </a:solidFill>
                <a:latin typeface="Abadi MT Condensed Extra Bold"/>
                <a:cs typeface="Abadi MT Condensed Extra Bold"/>
              </a:rPr>
              <a:t>p</a:t>
            </a:r>
            <a:r>
              <a:rPr lang="en-US" sz="7200" dirty="0">
                <a:solidFill>
                  <a:srgbClr val="FF0000"/>
                </a:solidFill>
                <a:latin typeface="Abadi MT Condensed Extra Bold"/>
                <a:cs typeface="Abadi MT Condensed Extra Bold"/>
              </a:rPr>
              <a:t> </a:t>
            </a:r>
            <a:r>
              <a:rPr lang="en-US" sz="7200" dirty="0" err="1">
                <a:solidFill>
                  <a:srgbClr val="FF2715"/>
                </a:solidFill>
                <a:latin typeface="Abadi MT Condensed Extra Bold"/>
                <a:cs typeface="Abadi MT Condensed Extra Bold"/>
              </a:rPr>
              <a:t>b</a:t>
            </a:r>
            <a:r>
              <a:rPr lang="en-US" sz="7200" dirty="0" err="1">
                <a:solidFill>
                  <a:srgbClr val="42B5FF"/>
                </a:solidFill>
                <a:latin typeface="Abadi MT Condensed Extra Bold"/>
                <a:cs typeface="Abadi MT Condensed Extra Bold"/>
              </a:rPr>
              <a:t>e</a:t>
            </a:r>
            <a:r>
              <a:rPr lang="en-US" sz="7200" dirty="0" err="1">
                <a:solidFill>
                  <a:srgbClr val="FF2715"/>
                </a:solidFill>
                <a:latin typeface="Abadi MT Condensed Extra Bold"/>
                <a:cs typeface="Abadi MT Condensed Extra Bold"/>
              </a:rPr>
              <a:t>l</a:t>
            </a:r>
            <a:r>
              <a:rPr lang="en-US" sz="7200" dirty="0" err="1">
                <a:solidFill>
                  <a:srgbClr val="42B5FF"/>
                </a:solidFill>
                <a:latin typeface="Abadi MT Condensed Extra Bold"/>
                <a:cs typeface="Abadi MT Condensed Extra Bold"/>
              </a:rPr>
              <a:t>i</a:t>
            </a:r>
            <a:r>
              <a:rPr lang="en-US" sz="7200" dirty="0" err="1">
                <a:solidFill>
                  <a:srgbClr val="FF2715"/>
                </a:solidFill>
                <a:latin typeface="Abadi MT Condensed Extra Bold"/>
                <a:cs typeface="Abadi MT Condensed Extra Bold"/>
              </a:rPr>
              <a:t>e</a:t>
            </a:r>
            <a:r>
              <a:rPr lang="en-US" sz="7200" dirty="0" err="1">
                <a:solidFill>
                  <a:srgbClr val="42B5FF"/>
                </a:solidFill>
                <a:latin typeface="Abadi MT Condensed Extra Bold"/>
                <a:cs typeface="Abadi MT Condensed Extra Bold"/>
              </a:rPr>
              <a:t>v</a:t>
            </a:r>
            <a:r>
              <a:rPr lang="en-US" sz="7200" dirty="0" err="1">
                <a:solidFill>
                  <a:srgbClr val="FF2715"/>
                </a:solidFill>
                <a:latin typeface="Abadi MT Condensed Extra Bold"/>
                <a:cs typeface="Abadi MT Condensed Extra Bold"/>
              </a:rPr>
              <a:t>i</a:t>
            </a:r>
            <a:r>
              <a:rPr lang="en-US" sz="7200" dirty="0" err="1">
                <a:solidFill>
                  <a:srgbClr val="42B5FF"/>
                </a:solidFill>
                <a:latin typeface="Abadi MT Condensed Extra Bold"/>
                <a:cs typeface="Abadi MT Condensed Extra Bold"/>
              </a:rPr>
              <a:t>n</a:t>
            </a:r>
            <a:r>
              <a:rPr lang="en-US" sz="7200" dirty="0">
                <a:solidFill>
                  <a:srgbClr val="FF0000"/>
                </a:solidFill>
                <a:latin typeface="Abadi MT Condensed Extra Bold"/>
                <a:cs typeface="Abadi MT Condensed Extra Bold"/>
              </a:rPr>
              <a:t>'</a:t>
            </a:r>
          </a:p>
        </p:txBody>
      </p:sp>
      <p:pic>
        <p:nvPicPr>
          <p:cNvPr id="4" name="Picture 3" descr="Unknown-1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6224" y="1220110"/>
            <a:ext cx="5358984" cy="3566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07891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4919">
        <p14:flash/>
      </p:transition>
    </mc:Choice>
    <mc:Fallback>
      <p:transition xmlns:p14="http://schemas.microsoft.com/office/powerpoint/2010/main" spd="slow" advTm="4919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marL="1371600" indent="457200">
              <a:spcBef>
                <a:spcPts val="0"/>
              </a:spcBef>
              <a:buNone/>
            </a:pPr>
            <a:r>
              <a:rPr lang="en-US" sz="6000" dirty="0" smtClean="0">
                <a:solidFill>
                  <a:srgbClr val="CCCCCC"/>
                </a:solidFill>
                <a:latin typeface="Edwardian Script ITC"/>
                <a:ea typeface="Satisfy"/>
                <a:cs typeface="Edwardian Script ITC"/>
                <a:sym typeface="Satisfy"/>
              </a:rPr>
              <a:t/>
            </a:r>
            <a:br>
              <a:rPr lang="en-US" sz="6000" dirty="0" smtClean="0">
                <a:solidFill>
                  <a:srgbClr val="CCCCCC"/>
                </a:solidFill>
                <a:latin typeface="Edwardian Script ITC"/>
                <a:ea typeface="Satisfy"/>
                <a:cs typeface="Edwardian Script ITC"/>
                <a:sym typeface="Satisfy"/>
              </a:rPr>
            </a:br>
            <a:r>
              <a:rPr lang="en" sz="6000" dirty="0" smtClean="0">
                <a:solidFill>
                  <a:srgbClr val="CCCCCC"/>
                </a:solidFill>
                <a:latin typeface="Edwardian Script ITC"/>
                <a:ea typeface="Satisfy"/>
                <a:cs typeface="Edwardian Script ITC"/>
                <a:sym typeface="Satisfy"/>
              </a:rPr>
              <a:t>Livin</a:t>
            </a:r>
            <a:r>
              <a:rPr lang="en" sz="6000" dirty="0">
                <a:solidFill>
                  <a:srgbClr val="CCCCCC"/>
                </a:solidFill>
                <a:latin typeface="Edwardian Script ITC"/>
                <a:ea typeface="Satisfy"/>
                <a:cs typeface="Edwardian Script ITC"/>
                <a:sym typeface="Satisfy"/>
              </a:rPr>
              <a:t>’ in a lonely </a:t>
            </a:r>
            <a:r>
              <a:rPr lang="en" sz="6000" dirty="0" smtClean="0">
                <a:solidFill>
                  <a:srgbClr val="CCCCCC"/>
                </a:solidFill>
                <a:latin typeface="Edwardian Script ITC"/>
                <a:ea typeface="Satisfy"/>
                <a:cs typeface="Edwardian Script ITC"/>
                <a:sym typeface="Satisfy"/>
              </a:rPr>
              <a:t>world</a:t>
            </a:r>
            <a:endParaRPr lang="en" sz="6000" dirty="0">
              <a:solidFill>
                <a:srgbClr val="CCCCCC"/>
              </a:solidFill>
              <a:latin typeface="Edwardian Script ITC"/>
              <a:ea typeface="Satisfy"/>
              <a:cs typeface="Edwardian Script ITC"/>
              <a:sym typeface="Satisfy"/>
            </a:endParaRPr>
          </a:p>
        </p:txBody>
      </p:sp>
      <p:sp>
        <p:nvSpPr>
          <p:cNvPr id="36" name="Shape 36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725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endParaRPr sz="2400"/>
          </a:p>
          <a:p>
            <a:pPr marL="0" indent="0" rtl="0">
              <a:spcBef>
                <a:spcPts val="0"/>
              </a:spcBef>
              <a:buNone/>
            </a:pPr>
            <a:r>
              <a:rPr lang="en" sz="2400">
                <a:solidFill>
                  <a:srgbClr val="CCCCCC"/>
                </a:solidFill>
              </a:rPr>
              <a:t>The world that surrounds</a:t>
            </a:r>
          </a:p>
          <a:p>
            <a:pPr rtl="0">
              <a:spcBef>
                <a:spcPts val="0"/>
              </a:spcBef>
              <a:buNone/>
            </a:pPr>
            <a:r>
              <a:rPr lang="en" sz="2400">
                <a:solidFill>
                  <a:srgbClr val="CCCCCC"/>
                </a:solidFill>
              </a:rPr>
              <a:t>her life is empty and lonely</a:t>
            </a:r>
          </a:p>
          <a:p>
            <a:pPr rtl="0">
              <a:spcBef>
                <a:spcPts val="0"/>
              </a:spcBef>
              <a:buNone/>
            </a:pPr>
            <a:r>
              <a:rPr lang="en" sz="2400">
                <a:solidFill>
                  <a:srgbClr val="CCCCCC"/>
                </a:solidFill>
              </a:rPr>
              <a:t>She feels the world is too</a:t>
            </a:r>
          </a:p>
          <a:p>
            <a:pPr rtl="0">
              <a:spcBef>
                <a:spcPts val="0"/>
              </a:spcBef>
              <a:buNone/>
            </a:pPr>
            <a:r>
              <a:rPr lang="en" sz="2400">
                <a:solidFill>
                  <a:srgbClr val="CCCCCC"/>
                </a:solidFill>
              </a:rPr>
              <a:t>small to live on. She needs </a:t>
            </a:r>
          </a:p>
          <a:p>
            <a:pPr rtl="0">
              <a:spcBef>
                <a:spcPts val="0"/>
              </a:spcBef>
              <a:buNone/>
            </a:pPr>
            <a:r>
              <a:rPr lang="en" sz="2400">
                <a:solidFill>
                  <a:srgbClr val="CCCCCC"/>
                </a:solidFill>
              </a:rPr>
              <a:t>someone in her life for comfort</a:t>
            </a:r>
          </a:p>
          <a:p>
            <a:pPr>
              <a:spcBef>
                <a:spcPts val="0"/>
              </a:spcBef>
              <a:buNone/>
            </a:pPr>
            <a:r>
              <a:rPr lang="en" sz="2400">
                <a:solidFill>
                  <a:srgbClr val="CCCCCC"/>
                </a:solidFill>
              </a:rPr>
              <a:t> </a:t>
            </a:r>
          </a:p>
        </p:txBody>
      </p:sp>
      <p:pic>
        <p:nvPicPr>
          <p:cNvPr id="37" name="Shape 37"/>
          <p:cNvPicPr preferRelativeResize="0"/>
          <p:nvPr/>
        </p:nvPicPr>
        <p:blipFill>
          <a:blip r:embed="rId3">
            <a:alphaModFix/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844500" y="1849750"/>
            <a:ext cx="3842300" cy="2426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4254">
        <p14:ripple/>
      </p:transition>
    </mc:Choice>
    <mc:Fallback>
      <p:transition xmlns:p14="http://schemas.microsoft.com/office/powerpoint/2010/main" spd="slow" advTm="4254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7200" dirty="0" smtClean="0">
                <a:solidFill>
                  <a:srgbClr val="5887FF"/>
                </a:solidFill>
                <a:latin typeface="Edwardian Script ITC"/>
                <a:cs typeface="Edwardian Script ITC"/>
              </a:rPr>
              <a:t>	 </a:t>
            </a:r>
            <a:r>
              <a:rPr lang="en-US" sz="8000" dirty="0" smtClean="0">
                <a:solidFill>
                  <a:srgbClr val="5887FF"/>
                </a:solidFill>
                <a:latin typeface="Edwardian Script ITC"/>
                <a:cs typeface="Edwardian Script ITC"/>
              </a:rPr>
              <a:t>Hold </a:t>
            </a:r>
            <a:r>
              <a:rPr lang="en-US" sz="8000" dirty="0">
                <a:solidFill>
                  <a:srgbClr val="FFFF00"/>
                </a:solidFill>
                <a:latin typeface="Edwardian Script ITC"/>
                <a:cs typeface="Edwardian Script ITC"/>
              </a:rPr>
              <a:t>on </a:t>
            </a:r>
            <a:r>
              <a:rPr lang="en-US" sz="8000" dirty="0">
                <a:solidFill>
                  <a:srgbClr val="5887FF"/>
                </a:solidFill>
                <a:latin typeface="Edwardian Script ITC"/>
                <a:cs typeface="Edwardian Script ITC"/>
              </a:rPr>
              <a:t>to </a:t>
            </a:r>
            <a:r>
              <a:rPr lang="en-US" sz="8000" dirty="0">
                <a:solidFill>
                  <a:srgbClr val="FFFF00"/>
                </a:solidFill>
                <a:latin typeface="Edwardian Script ITC"/>
                <a:cs typeface="Edwardian Script ITC"/>
              </a:rPr>
              <a:t>that </a:t>
            </a:r>
            <a:r>
              <a:rPr lang="en-US" sz="8000" dirty="0" err="1">
                <a:solidFill>
                  <a:srgbClr val="5887FF"/>
                </a:solidFill>
                <a:latin typeface="Edwardian Script ITC"/>
                <a:cs typeface="Edwardian Script ITC"/>
              </a:rPr>
              <a:t>feelin</a:t>
            </a:r>
            <a:r>
              <a:rPr lang="en-US" sz="8000" dirty="0">
                <a:solidFill>
                  <a:srgbClr val="5887FF"/>
                </a:solidFill>
                <a:latin typeface="Edwardian Script ITC"/>
                <a:cs typeface="Edwardian Script ITC"/>
              </a:rPr>
              <a:t>'</a:t>
            </a:r>
          </a:p>
        </p:txBody>
      </p:sp>
      <p:pic>
        <p:nvPicPr>
          <p:cNvPr id="4" name="Picture 3" descr="Unknown.jpe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3932" y="1200150"/>
            <a:ext cx="5310477" cy="3566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501271"/>
      </p:ext>
    </p:extLst>
  </p:cSld>
  <p:clrMapOvr>
    <a:masterClrMapping/>
  </p:clrMapOvr>
  <p:transition xmlns:p14="http://schemas.microsoft.com/office/powerpoint/2010/main" spd="slow" advTm="9865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 sz="2800" b="0" dirty="0">
                <a:solidFill>
                  <a:srgbClr val="EA9999"/>
                </a:solidFill>
                <a:latin typeface="Satisfy"/>
                <a:ea typeface="Satisfy"/>
                <a:cs typeface="Satisfy"/>
                <a:sym typeface="Satisfy"/>
              </a:rPr>
              <a:t>    </a:t>
            </a:r>
            <a:r>
              <a:rPr lang="en-US" sz="2800" b="0" dirty="0" smtClean="0">
                <a:solidFill>
                  <a:srgbClr val="EA9999"/>
                </a:solidFill>
                <a:latin typeface="Satisfy"/>
                <a:ea typeface="Satisfy"/>
                <a:cs typeface="Satisfy"/>
                <a:sym typeface="Satisfy"/>
              </a:rPr>
              <a:t>  </a:t>
            </a:r>
            <a:r>
              <a:rPr lang="en" sz="4500" b="0" dirty="0" smtClean="0">
                <a:solidFill>
                  <a:srgbClr val="EA9999"/>
                </a:solidFill>
                <a:latin typeface="Edwardian Script ITC"/>
                <a:ea typeface="Satisfy"/>
                <a:cs typeface="Edwardian Script ITC"/>
                <a:sym typeface="Satisfy"/>
              </a:rPr>
              <a:t>She </a:t>
            </a:r>
            <a:r>
              <a:rPr lang="en" sz="4500" b="0" dirty="0">
                <a:solidFill>
                  <a:srgbClr val="EA9999"/>
                </a:solidFill>
                <a:latin typeface="Edwardian Script ITC"/>
                <a:ea typeface="Satisfy"/>
                <a:cs typeface="Edwardian Script ITC"/>
                <a:sym typeface="Satisfy"/>
              </a:rPr>
              <a:t>took the midnight train, goin’ </a:t>
            </a:r>
            <a:r>
              <a:rPr lang="en" sz="4500" b="0" dirty="0" smtClean="0">
                <a:solidFill>
                  <a:srgbClr val="EA9999"/>
                </a:solidFill>
                <a:latin typeface="Edwardian Script ITC"/>
                <a:ea typeface="Satisfy"/>
                <a:cs typeface="Edwardian Script ITC"/>
                <a:sym typeface="Satisfy"/>
              </a:rPr>
              <a:t>anywhere</a:t>
            </a:r>
            <a:endParaRPr lang="en" sz="4500" b="0" dirty="0">
              <a:solidFill>
                <a:srgbClr val="EA9999"/>
              </a:solidFill>
              <a:latin typeface="Edwardian Script ITC"/>
              <a:ea typeface="Satisfy"/>
              <a:cs typeface="Edwardian Script ITC"/>
              <a:sym typeface="Satisfy"/>
            </a:endParaRPr>
          </a:p>
        </p:txBody>
      </p:sp>
      <p:sp>
        <p:nvSpPr>
          <p:cNvPr id="43" name="Shape 43"/>
          <p:cNvSpPr txBox="1">
            <a:spLocks noGrp="1"/>
          </p:cNvSpPr>
          <p:nvPr>
            <p:ph type="body" idx="1"/>
          </p:nvPr>
        </p:nvSpPr>
        <p:spPr>
          <a:xfrm>
            <a:off x="457200" y="1282625"/>
            <a:ext cx="8229600" cy="30149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en" dirty="0">
                <a:solidFill>
                  <a:srgbClr val="F4CCCC"/>
                </a:solidFill>
              </a:rPr>
              <a:t>She decides to change</a:t>
            </a:r>
          </a:p>
          <a:p>
            <a:pPr rtl="0">
              <a:spcBef>
                <a:spcPts val="0"/>
              </a:spcBef>
              <a:buNone/>
            </a:pPr>
            <a:r>
              <a:rPr lang="en" dirty="0">
                <a:solidFill>
                  <a:srgbClr val="F4CCCC"/>
                </a:solidFill>
              </a:rPr>
              <a:t>herself and plans to take </a:t>
            </a:r>
          </a:p>
          <a:p>
            <a:pPr rtl="0">
              <a:spcBef>
                <a:spcPts val="0"/>
              </a:spcBef>
              <a:buNone/>
            </a:pPr>
            <a:r>
              <a:rPr lang="en" dirty="0">
                <a:solidFill>
                  <a:srgbClr val="F4CCCC"/>
                </a:solidFill>
              </a:rPr>
              <a:t>a new route to her life </a:t>
            </a:r>
          </a:p>
          <a:p>
            <a:pPr rtl="0">
              <a:spcBef>
                <a:spcPts val="0"/>
              </a:spcBef>
              <a:buNone/>
            </a:pPr>
            <a:r>
              <a:rPr lang="en" dirty="0">
                <a:solidFill>
                  <a:srgbClr val="F4CCCC"/>
                </a:solidFill>
              </a:rPr>
              <a:t>and tries to connect with</a:t>
            </a:r>
          </a:p>
          <a:p>
            <a:pPr>
              <a:spcBef>
                <a:spcPts val="0"/>
              </a:spcBef>
              <a:buNone/>
            </a:pPr>
            <a:r>
              <a:rPr lang="en" dirty="0">
                <a:solidFill>
                  <a:srgbClr val="F4CCCC"/>
                </a:solidFill>
              </a:rPr>
              <a:t>someone who cares</a:t>
            </a:r>
          </a:p>
        </p:txBody>
      </p:sp>
      <p:pic>
        <p:nvPicPr>
          <p:cNvPr id="44" name="Shape 44"/>
          <p:cNvPicPr preferRelativeResize="0"/>
          <p:nvPr/>
        </p:nvPicPr>
        <p:blipFill>
          <a:blip r:embed="rId3">
            <a:alphaModFix/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5031325" y="1576875"/>
            <a:ext cx="3437700" cy="2426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5682">
        <p14:ripple/>
      </p:transition>
    </mc:Choice>
    <mc:Fallback>
      <p:transition xmlns:p14="http://schemas.microsoft.com/office/powerpoint/2010/main" spd="slow" advTm="5682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marL="2286000"/>
            <a:r>
              <a:rPr lang="en" sz="6000" dirty="0">
                <a:solidFill>
                  <a:srgbClr val="6FA8DC"/>
                </a:solidFill>
                <a:latin typeface="Edwardian Script ITC"/>
                <a:ea typeface="Satisfy"/>
                <a:cs typeface="Edwardian Script ITC"/>
                <a:sym typeface="Satisfy"/>
              </a:rPr>
              <a:t>Just a city </a:t>
            </a:r>
            <a:r>
              <a:rPr lang="en" sz="6000" dirty="0" smtClean="0">
                <a:solidFill>
                  <a:srgbClr val="6FA8DC"/>
                </a:solidFill>
                <a:latin typeface="Edwardian Script ITC"/>
                <a:ea typeface="Satisfy"/>
                <a:cs typeface="Edwardian Script ITC"/>
                <a:sym typeface="Satisfy"/>
              </a:rPr>
              <a:t>boy</a:t>
            </a:r>
            <a:r>
              <a:rPr lang="en-US" sz="6000" dirty="0" smtClean="0">
                <a:solidFill>
                  <a:srgbClr val="6FA8DC"/>
                </a:solidFill>
                <a:latin typeface="Edwardian Script ITC"/>
                <a:ea typeface="Satisfy"/>
                <a:cs typeface="Edwardian Script ITC"/>
                <a:sym typeface="Satisfy"/>
              </a:rPr>
              <a:t>,</a:t>
            </a:r>
            <a:r>
              <a:rPr lang="en" sz="6000" dirty="0">
                <a:solidFill>
                  <a:srgbClr val="3C78D8"/>
                </a:solidFill>
                <a:latin typeface="Edwardian Script ITC"/>
                <a:ea typeface="Satisfy"/>
                <a:cs typeface="Edwardian Script ITC"/>
                <a:sym typeface="Satisfy"/>
              </a:rPr>
              <a:t> </a:t>
            </a:r>
            <a:endParaRPr lang="en" sz="6000" dirty="0">
              <a:solidFill>
                <a:srgbClr val="6FA8DC"/>
              </a:solidFill>
              <a:latin typeface="Edwardian Script ITC"/>
              <a:ea typeface="Satisfy"/>
              <a:cs typeface="Edwardian Script ITC"/>
              <a:sym typeface="Satisfy"/>
            </a:endParaRPr>
          </a:p>
        </p:txBody>
      </p:sp>
      <p:sp>
        <p:nvSpPr>
          <p:cNvPr id="50" name="Shape 50"/>
          <p:cNvSpPr txBox="1">
            <a:spLocks noGrp="1"/>
          </p:cNvSpPr>
          <p:nvPr>
            <p:ph type="body" idx="1"/>
          </p:nvPr>
        </p:nvSpPr>
        <p:spPr>
          <a:xfrm>
            <a:off x="457200" y="1211975"/>
            <a:ext cx="8229600" cy="3725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en" sz="3200" dirty="0"/>
              <a:t>                                                                     </a:t>
            </a:r>
            <a:r>
              <a:rPr lang="en" sz="3200" dirty="0">
                <a:solidFill>
                  <a:srgbClr val="3C78D8"/>
                </a:solidFill>
              </a:rPr>
              <a:t>A boy with an empty </a:t>
            </a:r>
          </a:p>
          <a:p>
            <a:pPr rtl="0">
              <a:spcBef>
                <a:spcPts val="0"/>
              </a:spcBef>
              <a:buNone/>
            </a:pPr>
            <a:r>
              <a:rPr lang="en" sz="3200" dirty="0">
                <a:solidFill>
                  <a:srgbClr val="3C78D8"/>
                </a:solidFill>
              </a:rPr>
              <a:t>mind living it up in the </a:t>
            </a:r>
          </a:p>
          <a:p>
            <a:pPr rtl="0">
              <a:spcBef>
                <a:spcPts val="0"/>
              </a:spcBef>
              <a:buNone/>
            </a:pPr>
            <a:r>
              <a:rPr lang="en" sz="3200" dirty="0">
                <a:solidFill>
                  <a:srgbClr val="3C78D8"/>
                </a:solidFill>
              </a:rPr>
              <a:t>big city and wishes to</a:t>
            </a:r>
          </a:p>
          <a:p>
            <a:pPr rtl="0">
              <a:spcBef>
                <a:spcPts val="0"/>
              </a:spcBef>
              <a:buNone/>
            </a:pPr>
            <a:r>
              <a:rPr lang="en" sz="3200" dirty="0">
                <a:solidFill>
                  <a:srgbClr val="3C78D8"/>
                </a:solidFill>
              </a:rPr>
              <a:t>change his life in the </a:t>
            </a:r>
          </a:p>
          <a:p>
            <a:pPr rtl="0">
              <a:spcBef>
                <a:spcPts val="0"/>
              </a:spcBef>
              <a:buNone/>
            </a:pPr>
            <a:r>
              <a:rPr lang="en" sz="3200" dirty="0">
                <a:solidFill>
                  <a:srgbClr val="3C78D8"/>
                </a:solidFill>
              </a:rPr>
              <a:t>future</a:t>
            </a:r>
          </a:p>
          <a:p>
            <a:pPr>
              <a:spcBef>
                <a:spcPts val="0"/>
              </a:spcBef>
              <a:buNone/>
            </a:pPr>
            <a:r>
              <a:rPr lang="en" dirty="0"/>
              <a:t> </a:t>
            </a:r>
          </a:p>
        </p:txBody>
      </p:sp>
      <p:pic>
        <p:nvPicPr>
          <p:cNvPr id="51" name="Shape 51"/>
          <p:cNvPicPr preferRelativeResize="0"/>
          <p:nvPr/>
        </p:nvPicPr>
        <p:blipFill>
          <a:blip r:embed="rId3">
            <a:alphaModFix/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845325" y="1918000"/>
            <a:ext cx="3594175" cy="25513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 advTm="4083">
        <p14:switch dir="r"/>
      </p:transition>
    </mc:Choice>
    <mc:Fallback>
      <p:transition xmlns:p14="http://schemas.microsoft.com/office/powerpoint/2010/main" spd="slow" advTm="4083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 txBox="1">
            <a:spLocks noGrp="1"/>
          </p:cNvSpPr>
          <p:nvPr>
            <p:ph type="title"/>
          </p:nvPr>
        </p:nvSpPr>
        <p:spPr>
          <a:xfrm>
            <a:off x="457200" y="219103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marL="457200" indent="457200">
              <a:spcBef>
                <a:spcPts val="0"/>
              </a:spcBef>
              <a:buNone/>
            </a:pPr>
            <a:r>
              <a:rPr lang="en" sz="5000" dirty="0">
                <a:solidFill>
                  <a:srgbClr val="3C78D8"/>
                </a:solidFill>
                <a:latin typeface="Edwardian Script ITC"/>
                <a:ea typeface="Satisfy"/>
                <a:cs typeface="Edwardian Script ITC"/>
                <a:sym typeface="Satisfy"/>
              </a:rPr>
              <a:t>Born and raised in South Detroit, </a:t>
            </a:r>
          </a:p>
        </p:txBody>
      </p:sp>
      <p:sp>
        <p:nvSpPr>
          <p:cNvPr id="57" name="Shape 57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725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en">
                <a:solidFill>
                  <a:srgbClr val="6FA8DC"/>
                </a:solidFill>
              </a:rPr>
              <a:t>The boy grew up and </a:t>
            </a:r>
          </a:p>
          <a:p>
            <a:pPr rtl="0">
              <a:spcBef>
                <a:spcPts val="0"/>
              </a:spcBef>
              <a:buNone/>
            </a:pPr>
            <a:r>
              <a:rPr lang="en">
                <a:solidFill>
                  <a:srgbClr val="6FA8DC"/>
                </a:solidFill>
              </a:rPr>
              <a:t>enjoys the life he was </a:t>
            </a:r>
          </a:p>
          <a:p>
            <a:pPr rtl="0">
              <a:spcBef>
                <a:spcPts val="0"/>
              </a:spcBef>
              <a:buNone/>
            </a:pPr>
            <a:r>
              <a:rPr lang="en">
                <a:solidFill>
                  <a:srgbClr val="6FA8DC"/>
                </a:solidFill>
              </a:rPr>
              <a:t>given and takes the </a:t>
            </a:r>
          </a:p>
          <a:p>
            <a:pPr rtl="0">
              <a:spcBef>
                <a:spcPts val="0"/>
              </a:spcBef>
              <a:buNone/>
            </a:pPr>
            <a:r>
              <a:rPr lang="en">
                <a:solidFill>
                  <a:srgbClr val="6FA8DC"/>
                </a:solidFill>
              </a:rPr>
              <a:t>wind to his face as he </a:t>
            </a:r>
          </a:p>
          <a:p>
            <a:pPr rtl="0">
              <a:spcBef>
                <a:spcPts val="0"/>
              </a:spcBef>
              <a:buNone/>
            </a:pPr>
            <a:r>
              <a:rPr lang="en">
                <a:solidFill>
                  <a:srgbClr val="6FA8DC"/>
                </a:solidFill>
              </a:rPr>
              <a:t>approaches to his next </a:t>
            </a:r>
          </a:p>
          <a:p>
            <a:pPr>
              <a:spcBef>
                <a:spcPts val="0"/>
              </a:spcBef>
              <a:buNone/>
            </a:pPr>
            <a:r>
              <a:rPr lang="en">
                <a:solidFill>
                  <a:srgbClr val="6FA8DC"/>
                </a:solidFill>
              </a:rPr>
              <a:t>step in life. </a:t>
            </a:r>
          </a:p>
        </p:txBody>
      </p:sp>
      <p:pic>
        <p:nvPicPr>
          <p:cNvPr id="58" name="Shape 58"/>
          <p:cNvPicPr preferRelativeResize="0"/>
          <p:nvPr/>
        </p:nvPicPr>
        <p:blipFill>
          <a:blip r:embed="rId3">
            <a:alphaModFix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492725" y="1491250"/>
            <a:ext cx="3858450" cy="2928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xmlns:p14="http://schemas.microsoft.com/office/powerpoint/2010/main" spd="slow" advTm="3627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marL="457200" indent="0">
              <a:spcBef>
                <a:spcPts val="0"/>
              </a:spcBef>
              <a:buNone/>
            </a:pPr>
            <a:r>
              <a:rPr lang="en" sz="4800" dirty="0">
                <a:latin typeface="Edwardian Script ITC"/>
                <a:ea typeface="Satisfy"/>
                <a:cs typeface="Edwardian Script ITC"/>
                <a:sym typeface="Satisfy"/>
              </a:rPr>
              <a:t>  </a:t>
            </a:r>
            <a:r>
              <a:rPr lang="en" sz="4800" dirty="0" smtClean="0">
                <a:solidFill>
                  <a:srgbClr val="6AA84F"/>
                </a:solidFill>
                <a:latin typeface="Edwardian Script ITC"/>
                <a:ea typeface="Satisfy"/>
                <a:cs typeface="Edwardian Script ITC"/>
                <a:sym typeface="Satisfy"/>
              </a:rPr>
              <a:t>He </a:t>
            </a:r>
            <a:r>
              <a:rPr lang="en" sz="4800" dirty="0">
                <a:solidFill>
                  <a:srgbClr val="6AA84F"/>
                </a:solidFill>
                <a:latin typeface="Edwardian Script ITC"/>
                <a:ea typeface="Satisfy"/>
                <a:cs typeface="Edwardian Script ITC"/>
                <a:sym typeface="Satisfy"/>
              </a:rPr>
              <a:t>took the midnight train, goin anywhere,</a:t>
            </a:r>
          </a:p>
        </p:txBody>
      </p:sp>
      <p:sp>
        <p:nvSpPr>
          <p:cNvPr id="64" name="Shape 64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725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endParaRPr/>
          </a:p>
          <a:p>
            <a:pPr rtl="0">
              <a:spcBef>
                <a:spcPts val="0"/>
              </a:spcBef>
              <a:buNone/>
            </a:pPr>
            <a:r>
              <a:rPr lang="en">
                <a:solidFill>
                  <a:srgbClr val="93C47D"/>
                </a:solidFill>
              </a:rPr>
              <a:t>He abroads the train </a:t>
            </a:r>
          </a:p>
          <a:p>
            <a:pPr rtl="0">
              <a:spcBef>
                <a:spcPts val="0"/>
              </a:spcBef>
              <a:buNone/>
            </a:pPr>
            <a:r>
              <a:rPr lang="en">
                <a:solidFill>
                  <a:srgbClr val="93C47D"/>
                </a:solidFill>
              </a:rPr>
              <a:t>and sees a girl of </a:t>
            </a:r>
          </a:p>
          <a:p>
            <a:pPr rtl="0">
              <a:spcBef>
                <a:spcPts val="0"/>
              </a:spcBef>
              <a:buNone/>
            </a:pPr>
            <a:r>
              <a:rPr lang="en">
                <a:solidFill>
                  <a:srgbClr val="93C47D"/>
                </a:solidFill>
              </a:rPr>
              <a:t>his dreams and has </a:t>
            </a:r>
          </a:p>
          <a:p>
            <a:pPr rtl="0">
              <a:spcBef>
                <a:spcPts val="0"/>
              </a:spcBef>
              <a:buNone/>
            </a:pPr>
            <a:r>
              <a:rPr lang="en">
                <a:solidFill>
                  <a:srgbClr val="93C47D"/>
                </a:solidFill>
              </a:rPr>
              <a:t>bound to share </a:t>
            </a:r>
          </a:p>
          <a:p>
            <a:pPr>
              <a:spcBef>
                <a:spcPts val="0"/>
              </a:spcBef>
              <a:buNone/>
            </a:pPr>
            <a:r>
              <a:rPr lang="en">
                <a:solidFill>
                  <a:srgbClr val="93C47D"/>
                </a:solidFill>
              </a:rPr>
              <a:t>his heart with her</a:t>
            </a:r>
          </a:p>
        </p:txBody>
      </p:sp>
      <p:pic>
        <p:nvPicPr>
          <p:cNvPr id="65" name="Shape 65"/>
          <p:cNvPicPr preferRelativeResize="0"/>
          <p:nvPr/>
        </p:nvPicPr>
        <p:blipFill>
          <a:blip r:embed="rId3">
            <a:alphaModFix/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755550" y="2035975"/>
            <a:ext cx="3265724" cy="2384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16181">
        <p:blinds dir="vert"/>
      </p:transition>
    </mc:Choice>
    <mc:Fallback>
      <p:transition xmlns:p14="http://schemas.microsoft.com/office/powerpoint/2010/main" spd="slow" advTm="16181">
        <p:blinds dir="vert"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Tm="231">
        <p14:vortex dir="r"/>
      </p:transition>
    </mc:Choice>
    <mc:Fallback>
      <p:transition xmlns:p14="http://schemas.microsoft.com/office/powerpoint/2010/main" spd="slow" advTm="231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4800" dirty="0" smtClean="0">
                <a:latin typeface="Edwardian Script ITC"/>
                <a:cs typeface="Edwardian Script ITC"/>
              </a:rPr>
              <a:t>	      </a:t>
            </a:r>
            <a:r>
              <a:rPr lang="en-US" sz="4800" dirty="0" smtClean="0">
                <a:solidFill>
                  <a:schemeClr val="accent1"/>
                </a:solidFill>
                <a:latin typeface="Edwardian Script ITC"/>
                <a:cs typeface="Edwardian Script ITC"/>
              </a:rPr>
              <a:t>A  singer in a smoky room</a:t>
            </a:r>
            <a:r>
              <a:rPr lang="en" sz="2400" dirty="0">
                <a:solidFill>
                  <a:schemeClr val="accent1"/>
                </a:solidFill>
                <a:latin typeface="Satisfy"/>
                <a:ea typeface="Satisfy"/>
                <a:cs typeface="Satisfy"/>
                <a:sym typeface="Satisfy"/>
              </a:rPr>
              <a:t>	</a:t>
            </a:r>
            <a:r>
              <a:rPr lang="en" sz="2400" dirty="0">
                <a:solidFill>
                  <a:srgbClr val="FFD966"/>
                </a:solidFill>
                <a:latin typeface="Satisfy"/>
                <a:ea typeface="Satisfy"/>
                <a:cs typeface="Satisfy"/>
                <a:sym typeface="Satisfy"/>
              </a:rPr>
              <a:t>	</a:t>
            </a:r>
          </a:p>
        </p:txBody>
      </p:sp>
      <p:pic>
        <p:nvPicPr>
          <p:cNvPr id="75" name="Shape 75"/>
          <p:cNvPicPr preferRelativeResize="0"/>
          <p:nvPr/>
        </p:nvPicPr>
        <p:blipFill>
          <a:blip r:embed="rId4">
            <a:alphaModFix/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663750" y="1397225"/>
            <a:ext cx="3664900" cy="2889450"/>
          </a:xfrm>
          <a:prstGeom prst="rect">
            <a:avLst/>
          </a:prstGeom>
          <a:noFill/>
          <a:ln>
            <a:noFill/>
          </a:ln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2351">
        <p14:glitter pattern="hexagon"/>
      </p:transition>
    </mc:Choice>
    <mc:Fallback>
      <p:transition xmlns:p14="http://schemas.microsoft.com/office/powerpoint/2010/main" spd="med" advTm="2351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3"/>
</p:tagLst>
</file>

<file path=ppt/theme/theme1.xml><?xml version="1.0" encoding="utf-8"?>
<a:theme xmlns:a="http://schemas.openxmlformats.org/drawingml/2006/main" name="dark-gradient">
  <a:themeElements>
    <a:clrScheme name="Custom 346">
      <a:dk1>
        <a:srgbClr val="000000"/>
      </a:dk1>
      <a:lt1>
        <a:srgbClr val="FFFFFF"/>
      </a:lt1>
      <a:dk2>
        <a:srgbClr val="4C4C4C"/>
      </a:dk2>
      <a:lt2>
        <a:srgbClr val="CCCCCC"/>
      </a:lt2>
      <a:accent1>
        <a:srgbClr val="89B4B8"/>
      </a:accent1>
      <a:accent2>
        <a:srgbClr val="AFA6CA"/>
      </a:accent2>
      <a:accent3>
        <a:srgbClr val="A5B492"/>
      </a:accent3>
      <a:accent4>
        <a:srgbClr val="E8CD6D"/>
      </a:accent4>
      <a:accent5>
        <a:srgbClr val="F4A447"/>
      </a:accent5>
      <a:accent6>
        <a:srgbClr val="D09D94"/>
      </a:accent6>
      <a:hlink>
        <a:srgbClr val="5EA7AA"/>
      </a:hlink>
      <a:folHlink>
        <a:srgbClr val="A295BE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</TotalTime>
  <Words>567</Words>
  <Application>Microsoft Macintosh PowerPoint</Application>
  <PresentationFormat>On-screen Show (16:9)</PresentationFormat>
  <Paragraphs>144</Paragraphs>
  <Slides>30</Slides>
  <Notes>12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1" baseType="lpstr">
      <vt:lpstr>dark-gradient</vt:lpstr>
      <vt:lpstr>PowerPoint Presentation</vt:lpstr>
      <vt:lpstr>Just a small town girl...</vt:lpstr>
      <vt:lpstr> Livin’ in a lonely world</vt:lpstr>
      <vt:lpstr>      She took the midnight train, goin’ anywhere</vt:lpstr>
      <vt:lpstr>Just a city boy, </vt:lpstr>
      <vt:lpstr>Born and raised in South Detroit, </vt:lpstr>
      <vt:lpstr>  He took the midnight train, goin anywhere,</vt:lpstr>
      <vt:lpstr>PowerPoint Presentation</vt:lpstr>
      <vt:lpstr>       A  singer in a smoky room  </vt:lpstr>
      <vt:lpstr> A smell of wine and cheap perfume</vt:lpstr>
      <vt:lpstr>For a smile they can share the night...</vt:lpstr>
      <vt:lpstr>Their lives goes   ON AND  ON AND  ON AND  ONNNN!!!!!!!!!!!!!!</vt:lpstr>
      <vt:lpstr>Stranger waiting, up and down the boulevard</vt:lpstr>
      <vt:lpstr>Their shadows searching in the  night…</vt:lpstr>
      <vt:lpstr>     Streetlights, people</vt:lpstr>
      <vt:lpstr>   Livin’ just to find emotion</vt:lpstr>
      <vt:lpstr> Hidin’ somewhere in the night</vt:lpstr>
      <vt:lpstr>  Workin' hard to get my fill</vt:lpstr>
      <vt:lpstr>    Everybody wants a thrill</vt:lpstr>
      <vt:lpstr>Payin'anything to roll the dice, just one  more time</vt:lpstr>
      <vt:lpstr>    Some will win</vt:lpstr>
      <vt:lpstr>    Some will lose</vt:lpstr>
      <vt:lpstr>Some were born to sing the blues</vt:lpstr>
      <vt:lpstr>Oh, the movie never ends, it goes on and on and on and on</vt:lpstr>
      <vt:lpstr>PowerPoint Presentation</vt:lpstr>
      <vt:lpstr>    Don't stop believin'</vt:lpstr>
      <vt:lpstr>   Hold on to that feelin'</vt:lpstr>
      <vt:lpstr>      Don't stop believin'</vt:lpstr>
      <vt:lpstr>   Don't stop believin'</vt:lpstr>
      <vt:lpstr>  Hold on to that feelin'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PTSD</cp:lastModifiedBy>
  <cp:revision>32</cp:revision>
  <dcterms:modified xsi:type="dcterms:W3CDTF">2014-11-14T17:41:43Z</dcterms:modified>
</cp:coreProperties>
</file>